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3" r:id="rId3"/>
    <p:sldId id="264" r:id="rId4"/>
    <p:sldId id="265" r:id="rId5"/>
    <p:sldId id="266" r:id="rId6"/>
    <p:sldId id="267"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71A5"/>
    <a:srgbClr val="A78CC0"/>
    <a:srgbClr val="A6A6A6"/>
    <a:srgbClr val="5F4577"/>
    <a:srgbClr val="7B5999"/>
    <a:srgbClr val="E5E5E5"/>
    <a:srgbClr val="9F84B8"/>
    <a:srgbClr val="7F7F7F"/>
    <a:srgbClr val="D2C6E1"/>
    <a:srgbClr val="FAF6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692E7F-B290-4B76-8A06-C8D4F3DB788F}" v="37" dt="2023-04-20T21:50:55.2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6" autoAdjust="0"/>
    <p:restoredTop sz="84889" autoAdjust="0"/>
  </p:normalViewPr>
  <p:slideViewPr>
    <p:cSldViewPr snapToGrid="0">
      <p:cViewPr varScale="1">
        <p:scale>
          <a:sx n="138" d="100"/>
          <a:sy n="138" d="100"/>
        </p:scale>
        <p:origin x="139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hite, Ellie" userId="fec56361-5c8a-4790-9e84-6272d2f2258e" providerId="ADAL" clId="{87DEA6A5-04DD-4F0B-8A38-25F89595D54E}"/>
    <pc:docChg chg="undo custSel addSld delSld modSld">
      <pc:chgData name="White, Ellie" userId="fec56361-5c8a-4790-9e84-6272d2f2258e" providerId="ADAL" clId="{87DEA6A5-04DD-4F0B-8A38-25F89595D54E}" dt="2023-04-11T22:05:36.722" v="2304" actId="20577"/>
      <pc:docMkLst>
        <pc:docMk/>
      </pc:docMkLst>
      <pc:sldChg chg="modSp mod">
        <pc:chgData name="White, Ellie" userId="fec56361-5c8a-4790-9e84-6272d2f2258e" providerId="ADAL" clId="{87DEA6A5-04DD-4F0B-8A38-25F89595D54E}" dt="2023-04-11T15:11:29.892" v="959" actId="20577"/>
        <pc:sldMkLst>
          <pc:docMk/>
          <pc:sldMk cId="891408095" sldId="256"/>
        </pc:sldMkLst>
        <pc:spChg chg="mod">
          <ac:chgData name="White, Ellie" userId="fec56361-5c8a-4790-9e84-6272d2f2258e" providerId="ADAL" clId="{87DEA6A5-04DD-4F0B-8A38-25F89595D54E}" dt="2023-04-11T15:11:20.293" v="925" actId="20577"/>
          <ac:spMkLst>
            <pc:docMk/>
            <pc:sldMk cId="891408095" sldId="256"/>
            <ac:spMk id="2" creationId="{5F681D0F-C9E9-322D-6BF7-14E5F662C52B}"/>
          </ac:spMkLst>
        </pc:spChg>
        <pc:spChg chg="mod">
          <ac:chgData name="White, Ellie" userId="fec56361-5c8a-4790-9e84-6272d2f2258e" providerId="ADAL" clId="{87DEA6A5-04DD-4F0B-8A38-25F89595D54E}" dt="2023-04-11T15:11:29.892" v="959" actId="20577"/>
          <ac:spMkLst>
            <pc:docMk/>
            <pc:sldMk cId="891408095" sldId="256"/>
            <ac:spMk id="3" creationId="{7E5D3BD5-9D27-A08E-38D3-0A72303EE87B}"/>
          </ac:spMkLst>
        </pc:spChg>
      </pc:sldChg>
      <pc:sldChg chg="addSp delSp modSp del mod">
        <pc:chgData name="White, Ellie" userId="fec56361-5c8a-4790-9e84-6272d2f2258e" providerId="ADAL" clId="{87DEA6A5-04DD-4F0B-8A38-25F89595D54E}" dt="2023-04-11T05:47:59.098" v="709" actId="47"/>
        <pc:sldMkLst>
          <pc:docMk/>
          <pc:sldMk cId="418821511" sldId="259"/>
        </pc:sldMkLst>
        <pc:spChg chg="add del mod topLvl">
          <ac:chgData name="White, Ellie" userId="fec56361-5c8a-4790-9e84-6272d2f2258e" providerId="ADAL" clId="{87DEA6A5-04DD-4F0B-8A38-25F89595D54E}" dt="2023-04-11T04:42:58.074" v="154" actId="478"/>
          <ac:spMkLst>
            <pc:docMk/>
            <pc:sldMk cId="418821511" sldId="259"/>
            <ac:spMk id="5" creationId="{55846E71-2A71-C92E-B9F6-FABE39336C7F}"/>
          </ac:spMkLst>
        </pc:spChg>
        <pc:spChg chg="add del mod">
          <ac:chgData name="White, Ellie" userId="fec56361-5c8a-4790-9e84-6272d2f2258e" providerId="ADAL" clId="{87DEA6A5-04DD-4F0B-8A38-25F89595D54E}" dt="2023-04-11T04:42:56.428" v="153" actId="478"/>
          <ac:spMkLst>
            <pc:docMk/>
            <pc:sldMk cId="418821511" sldId="259"/>
            <ac:spMk id="6" creationId="{F193C08D-8D82-AD1B-A5A6-128755BCB9C4}"/>
          </ac:spMkLst>
        </pc:spChg>
        <pc:spChg chg="mod topLvl">
          <ac:chgData name="White, Ellie" userId="fec56361-5c8a-4790-9e84-6272d2f2258e" providerId="ADAL" clId="{87DEA6A5-04DD-4F0B-8A38-25F89595D54E}" dt="2023-04-11T04:16:10.845" v="0" actId="165"/>
          <ac:spMkLst>
            <pc:docMk/>
            <pc:sldMk cId="418821511" sldId="259"/>
            <ac:spMk id="12" creationId="{A92751BD-0BCB-F84D-4CE3-45911BE1EE09}"/>
          </ac:spMkLst>
        </pc:spChg>
        <pc:spChg chg="mod topLvl">
          <ac:chgData name="White, Ellie" userId="fec56361-5c8a-4790-9e84-6272d2f2258e" providerId="ADAL" clId="{87DEA6A5-04DD-4F0B-8A38-25F89595D54E}" dt="2023-04-11T04:16:10.845" v="0" actId="165"/>
          <ac:spMkLst>
            <pc:docMk/>
            <pc:sldMk cId="418821511" sldId="259"/>
            <ac:spMk id="13" creationId="{DD8FF5E5-8077-9B79-7F23-BF41326D2659}"/>
          </ac:spMkLst>
        </pc:spChg>
        <pc:spChg chg="mod topLvl">
          <ac:chgData name="White, Ellie" userId="fec56361-5c8a-4790-9e84-6272d2f2258e" providerId="ADAL" clId="{87DEA6A5-04DD-4F0B-8A38-25F89595D54E}" dt="2023-04-11T04:16:10.845" v="0" actId="165"/>
          <ac:spMkLst>
            <pc:docMk/>
            <pc:sldMk cId="418821511" sldId="259"/>
            <ac:spMk id="14" creationId="{EDE2B9F8-9E3D-678D-C890-E5D58669DFD2}"/>
          </ac:spMkLst>
        </pc:spChg>
        <pc:spChg chg="mod topLvl">
          <ac:chgData name="White, Ellie" userId="fec56361-5c8a-4790-9e84-6272d2f2258e" providerId="ADAL" clId="{87DEA6A5-04DD-4F0B-8A38-25F89595D54E}" dt="2023-04-11T04:16:10.845" v="0" actId="165"/>
          <ac:spMkLst>
            <pc:docMk/>
            <pc:sldMk cId="418821511" sldId="259"/>
            <ac:spMk id="15" creationId="{59731D87-5DD9-E804-08D9-E2BD4F5D0AC4}"/>
          </ac:spMkLst>
        </pc:spChg>
        <pc:spChg chg="mod">
          <ac:chgData name="White, Ellie" userId="fec56361-5c8a-4790-9e84-6272d2f2258e" providerId="ADAL" clId="{87DEA6A5-04DD-4F0B-8A38-25F89595D54E}" dt="2023-04-11T04:16:10.845" v="0" actId="165"/>
          <ac:spMkLst>
            <pc:docMk/>
            <pc:sldMk cId="418821511" sldId="259"/>
            <ac:spMk id="17" creationId="{E8EB3159-5F25-B2C0-43AC-83F1DF73BE7B}"/>
          </ac:spMkLst>
        </pc:spChg>
        <pc:spChg chg="mod">
          <ac:chgData name="White, Ellie" userId="fec56361-5c8a-4790-9e84-6272d2f2258e" providerId="ADAL" clId="{87DEA6A5-04DD-4F0B-8A38-25F89595D54E}" dt="2023-04-11T04:16:10.845" v="0" actId="165"/>
          <ac:spMkLst>
            <pc:docMk/>
            <pc:sldMk cId="418821511" sldId="259"/>
            <ac:spMk id="20" creationId="{955A7CE5-80B7-11A5-3983-7037E6E3B1B5}"/>
          </ac:spMkLst>
        </pc:spChg>
        <pc:spChg chg="mod">
          <ac:chgData name="White, Ellie" userId="fec56361-5c8a-4790-9e84-6272d2f2258e" providerId="ADAL" clId="{87DEA6A5-04DD-4F0B-8A38-25F89595D54E}" dt="2023-04-11T04:16:10.845" v="0" actId="165"/>
          <ac:spMkLst>
            <pc:docMk/>
            <pc:sldMk cId="418821511" sldId="259"/>
            <ac:spMk id="22" creationId="{2A88EBE2-99BA-C1D4-A149-0E1783B593BE}"/>
          </ac:spMkLst>
        </pc:spChg>
        <pc:spChg chg="mod">
          <ac:chgData name="White, Ellie" userId="fec56361-5c8a-4790-9e84-6272d2f2258e" providerId="ADAL" clId="{87DEA6A5-04DD-4F0B-8A38-25F89595D54E}" dt="2023-04-11T04:16:10.845" v="0" actId="165"/>
          <ac:spMkLst>
            <pc:docMk/>
            <pc:sldMk cId="418821511" sldId="259"/>
            <ac:spMk id="23" creationId="{A220EBAC-E495-B7F3-F042-D2409E064FA2}"/>
          </ac:spMkLst>
        </pc:spChg>
        <pc:spChg chg="mod">
          <ac:chgData name="White, Ellie" userId="fec56361-5c8a-4790-9e84-6272d2f2258e" providerId="ADAL" clId="{87DEA6A5-04DD-4F0B-8A38-25F89595D54E}" dt="2023-04-11T04:16:10.845" v="0" actId="165"/>
          <ac:spMkLst>
            <pc:docMk/>
            <pc:sldMk cId="418821511" sldId="259"/>
            <ac:spMk id="24" creationId="{2FFEA1FF-8F5A-57FB-1329-EE3230CCA5E4}"/>
          </ac:spMkLst>
        </pc:spChg>
        <pc:spChg chg="mod ord topLvl">
          <ac:chgData name="White, Ellie" userId="fec56361-5c8a-4790-9e84-6272d2f2258e" providerId="ADAL" clId="{87DEA6A5-04DD-4F0B-8A38-25F89595D54E}" dt="2023-04-11T05:32:15.987" v="209" actId="2085"/>
          <ac:spMkLst>
            <pc:docMk/>
            <pc:sldMk cId="418821511" sldId="259"/>
            <ac:spMk id="25" creationId="{7F0603F1-B9F6-B7FA-EFF6-2C9613D08FA6}"/>
          </ac:spMkLst>
        </pc:spChg>
        <pc:spChg chg="del mod topLvl">
          <ac:chgData name="White, Ellie" userId="fec56361-5c8a-4790-9e84-6272d2f2258e" providerId="ADAL" clId="{87DEA6A5-04DD-4F0B-8A38-25F89595D54E}" dt="2023-04-11T04:16:19.320" v="1" actId="478"/>
          <ac:spMkLst>
            <pc:docMk/>
            <pc:sldMk cId="418821511" sldId="259"/>
            <ac:spMk id="26" creationId="{81EAB21C-A47C-BDD9-8A0D-14D3C96E0177}"/>
          </ac:spMkLst>
        </pc:spChg>
        <pc:spChg chg="mod topLvl">
          <ac:chgData name="White, Ellie" userId="fec56361-5c8a-4790-9e84-6272d2f2258e" providerId="ADAL" clId="{87DEA6A5-04DD-4F0B-8A38-25F89595D54E}" dt="2023-04-11T05:34:21.218" v="283" actId="164"/>
          <ac:spMkLst>
            <pc:docMk/>
            <pc:sldMk cId="418821511" sldId="259"/>
            <ac:spMk id="27" creationId="{53FB66A5-0700-4564-30FB-378DC0845417}"/>
          </ac:spMkLst>
        </pc:spChg>
        <pc:spChg chg="mod">
          <ac:chgData name="White, Ellie" userId="fec56361-5c8a-4790-9e84-6272d2f2258e" providerId="ADAL" clId="{87DEA6A5-04DD-4F0B-8A38-25F89595D54E}" dt="2023-04-11T04:16:10.845" v="0" actId="165"/>
          <ac:spMkLst>
            <pc:docMk/>
            <pc:sldMk cId="418821511" sldId="259"/>
            <ac:spMk id="28" creationId="{55699BC5-317E-07BA-30C7-0915E5144722}"/>
          </ac:spMkLst>
        </pc:spChg>
        <pc:spChg chg="mod">
          <ac:chgData name="White, Ellie" userId="fec56361-5c8a-4790-9e84-6272d2f2258e" providerId="ADAL" clId="{87DEA6A5-04DD-4F0B-8A38-25F89595D54E}" dt="2023-04-11T04:16:10.845" v="0" actId="165"/>
          <ac:spMkLst>
            <pc:docMk/>
            <pc:sldMk cId="418821511" sldId="259"/>
            <ac:spMk id="29" creationId="{9F35B3C2-69BA-F26E-1A83-44F0E5AE4DD1}"/>
          </ac:spMkLst>
        </pc:spChg>
        <pc:spChg chg="mod">
          <ac:chgData name="White, Ellie" userId="fec56361-5c8a-4790-9e84-6272d2f2258e" providerId="ADAL" clId="{87DEA6A5-04DD-4F0B-8A38-25F89595D54E}" dt="2023-04-11T04:16:10.845" v="0" actId="165"/>
          <ac:spMkLst>
            <pc:docMk/>
            <pc:sldMk cId="418821511" sldId="259"/>
            <ac:spMk id="30" creationId="{52FED1B8-24A1-12B4-7DC3-1595C2923EF6}"/>
          </ac:spMkLst>
        </pc:spChg>
        <pc:spChg chg="mod ord topLvl">
          <ac:chgData name="White, Ellie" userId="fec56361-5c8a-4790-9e84-6272d2f2258e" providerId="ADAL" clId="{87DEA6A5-04DD-4F0B-8A38-25F89595D54E}" dt="2023-04-11T05:34:00.579" v="280" actId="1037"/>
          <ac:spMkLst>
            <pc:docMk/>
            <pc:sldMk cId="418821511" sldId="259"/>
            <ac:spMk id="31" creationId="{D75FB81B-7B13-FE4E-36E3-AF12414A6611}"/>
          </ac:spMkLst>
        </pc:spChg>
        <pc:spChg chg="mod">
          <ac:chgData name="White, Ellie" userId="fec56361-5c8a-4790-9e84-6272d2f2258e" providerId="ADAL" clId="{87DEA6A5-04DD-4F0B-8A38-25F89595D54E}" dt="2023-04-11T04:16:10.845" v="0" actId="165"/>
          <ac:spMkLst>
            <pc:docMk/>
            <pc:sldMk cId="418821511" sldId="259"/>
            <ac:spMk id="32" creationId="{2E8B8AE1-2ED1-A064-0F0C-35811B7A3A73}"/>
          </ac:spMkLst>
        </pc:spChg>
        <pc:spChg chg="mod topLvl">
          <ac:chgData name="White, Ellie" userId="fec56361-5c8a-4790-9e84-6272d2f2258e" providerId="ADAL" clId="{87DEA6A5-04DD-4F0B-8A38-25F89595D54E}" dt="2023-04-11T05:33:58.066" v="279" actId="1037"/>
          <ac:spMkLst>
            <pc:docMk/>
            <pc:sldMk cId="418821511" sldId="259"/>
            <ac:spMk id="33" creationId="{689BE39F-0958-1A92-4876-8ED8B06CB412}"/>
          </ac:spMkLst>
        </pc:spChg>
        <pc:spChg chg="mod">
          <ac:chgData name="White, Ellie" userId="fec56361-5c8a-4790-9e84-6272d2f2258e" providerId="ADAL" clId="{87DEA6A5-04DD-4F0B-8A38-25F89595D54E}" dt="2023-04-11T04:16:10.845" v="0" actId="165"/>
          <ac:spMkLst>
            <pc:docMk/>
            <pc:sldMk cId="418821511" sldId="259"/>
            <ac:spMk id="34" creationId="{BAC09385-76B2-A5E3-587A-5B1B7B5A401B}"/>
          </ac:spMkLst>
        </pc:spChg>
        <pc:spChg chg="mod topLvl">
          <ac:chgData name="White, Ellie" userId="fec56361-5c8a-4790-9e84-6272d2f2258e" providerId="ADAL" clId="{87DEA6A5-04DD-4F0B-8A38-25F89595D54E}" dt="2023-04-11T05:35:13.408" v="321" actId="1038"/>
          <ac:spMkLst>
            <pc:docMk/>
            <pc:sldMk cId="418821511" sldId="259"/>
            <ac:spMk id="37" creationId="{878077B5-C010-E074-6A22-D5A2F39684FC}"/>
          </ac:spMkLst>
        </pc:spChg>
        <pc:spChg chg="mod topLvl">
          <ac:chgData name="White, Ellie" userId="fec56361-5c8a-4790-9e84-6272d2f2258e" providerId="ADAL" clId="{87DEA6A5-04DD-4F0B-8A38-25F89595D54E}" dt="2023-04-11T05:36:21.175" v="435" actId="1035"/>
          <ac:spMkLst>
            <pc:docMk/>
            <pc:sldMk cId="418821511" sldId="259"/>
            <ac:spMk id="38" creationId="{50EAF7F3-98D0-1AD7-35B3-F2F120000ADB}"/>
          </ac:spMkLst>
        </pc:spChg>
        <pc:spChg chg="mod">
          <ac:chgData name="White, Ellie" userId="fec56361-5c8a-4790-9e84-6272d2f2258e" providerId="ADAL" clId="{87DEA6A5-04DD-4F0B-8A38-25F89595D54E}" dt="2023-04-11T04:16:10.845" v="0" actId="165"/>
          <ac:spMkLst>
            <pc:docMk/>
            <pc:sldMk cId="418821511" sldId="259"/>
            <ac:spMk id="40" creationId="{F0067AC1-980E-FF71-CBEB-C774EC851955}"/>
          </ac:spMkLst>
        </pc:spChg>
        <pc:spChg chg="mod topLvl">
          <ac:chgData name="White, Ellie" userId="fec56361-5c8a-4790-9e84-6272d2f2258e" providerId="ADAL" clId="{87DEA6A5-04DD-4F0B-8A38-25F89595D54E}" dt="2023-04-11T04:16:10.845" v="0" actId="165"/>
          <ac:spMkLst>
            <pc:docMk/>
            <pc:sldMk cId="418821511" sldId="259"/>
            <ac:spMk id="41" creationId="{5F5D940E-4470-F7CD-8BD1-A5F121F2E744}"/>
          </ac:spMkLst>
        </pc:spChg>
        <pc:spChg chg="mod">
          <ac:chgData name="White, Ellie" userId="fec56361-5c8a-4790-9e84-6272d2f2258e" providerId="ADAL" clId="{87DEA6A5-04DD-4F0B-8A38-25F89595D54E}" dt="2023-04-11T04:16:10.845" v="0" actId="165"/>
          <ac:spMkLst>
            <pc:docMk/>
            <pc:sldMk cId="418821511" sldId="259"/>
            <ac:spMk id="42" creationId="{DF7B7AF0-D54B-3CFE-4809-9F9C70187113}"/>
          </ac:spMkLst>
        </pc:spChg>
        <pc:spChg chg="mod topLvl">
          <ac:chgData name="White, Ellie" userId="fec56361-5c8a-4790-9e84-6272d2f2258e" providerId="ADAL" clId="{87DEA6A5-04DD-4F0B-8A38-25F89595D54E}" dt="2023-04-11T04:16:10.845" v="0" actId="165"/>
          <ac:spMkLst>
            <pc:docMk/>
            <pc:sldMk cId="418821511" sldId="259"/>
            <ac:spMk id="43" creationId="{F70E8B3A-3F4D-4216-0945-CC1BC07328A7}"/>
          </ac:spMkLst>
        </pc:spChg>
        <pc:spChg chg="mod">
          <ac:chgData name="White, Ellie" userId="fec56361-5c8a-4790-9e84-6272d2f2258e" providerId="ADAL" clId="{87DEA6A5-04DD-4F0B-8A38-25F89595D54E}" dt="2023-04-11T04:16:51.273" v="7" actId="207"/>
          <ac:spMkLst>
            <pc:docMk/>
            <pc:sldMk cId="418821511" sldId="259"/>
            <ac:spMk id="56" creationId="{AA6491FF-34F6-7EFB-76CF-6464193182B4}"/>
          </ac:spMkLst>
        </pc:spChg>
        <pc:spChg chg="mod">
          <ac:chgData name="White, Ellie" userId="fec56361-5c8a-4790-9e84-6272d2f2258e" providerId="ADAL" clId="{87DEA6A5-04DD-4F0B-8A38-25F89595D54E}" dt="2023-04-11T04:16:57.650" v="8" actId="207"/>
          <ac:spMkLst>
            <pc:docMk/>
            <pc:sldMk cId="418821511" sldId="259"/>
            <ac:spMk id="57" creationId="{74AA7624-F345-3FB9-80B6-1C9A5D207627}"/>
          </ac:spMkLst>
        </pc:spChg>
        <pc:spChg chg="mod">
          <ac:chgData name="White, Ellie" userId="fec56361-5c8a-4790-9e84-6272d2f2258e" providerId="ADAL" clId="{87DEA6A5-04DD-4F0B-8A38-25F89595D54E}" dt="2023-04-11T04:16:10.845" v="0" actId="165"/>
          <ac:spMkLst>
            <pc:docMk/>
            <pc:sldMk cId="418821511" sldId="259"/>
            <ac:spMk id="58" creationId="{32C30769-769E-0438-B11D-232EF1F34122}"/>
          </ac:spMkLst>
        </pc:spChg>
        <pc:spChg chg="mod">
          <ac:chgData name="White, Ellie" userId="fec56361-5c8a-4790-9e84-6272d2f2258e" providerId="ADAL" clId="{87DEA6A5-04DD-4F0B-8A38-25F89595D54E}" dt="2023-04-11T04:16:10.845" v="0" actId="165"/>
          <ac:spMkLst>
            <pc:docMk/>
            <pc:sldMk cId="418821511" sldId="259"/>
            <ac:spMk id="59" creationId="{2A00CD99-6335-931D-5ABF-BE360663FD3D}"/>
          </ac:spMkLst>
        </pc:spChg>
        <pc:spChg chg="mod topLvl">
          <ac:chgData name="White, Ellie" userId="fec56361-5c8a-4790-9e84-6272d2f2258e" providerId="ADAL" clId="{87DEA6A5-04DD-4F0B-8A38-25F89595D54E}" dt="2023-04-11T04:16:10.845" v="0" actId="165"/>
          <ac:spMkLst>
            <pc:docMk/>
            <pc:sldMk cId="418821511" sldId="259"/>
            <ac:spMk id="61" creationId="{3B2890E0-4397-E461-4158-1EA89FBAA79A}"/>
          </ac:spMkLst>
        </pc:spChg>
        <pc:spChg chg="mod">
          <ac:chgData name="White, Ellie" userId="fec56361-5c8a-4790-9e84-6272d2f2258e" providerId="ADAL" clId="{87DEA6A5-04DD-4F0B-8A38-25F89595D54E}" dt="2023-04-11T05:39:51.920" v="502"/>
          <ac:spMkLst>
            <pc:docMk/>
            <pc:sldMk cId="418821511" sldId="259"/>
            <ac:spMk id="65" creationId="{CE0204D3-A4F1-F9EC-B995-C9ED953EDF6A}"/>
          </ac:spMkLst>
        </pc:spChg>
        <pc:spChg chg="mod">
          <ac:chgData name="White, Ellie" userId="fec56361-5c8a-4790-9e84-6272d2f2258e" providerId="ADAL" clId="{87DEA6A5-04DD-4F0B-8A38-25F89595D54E}" dt="2023-04-11T05:39:51.920" v="502"/>
          <ac:spMkLst>
            <pc:docMk/>
            <pc:sldMk cId="418821511" sldId="259"/>
            <ac:spMk id="66" creationId="{AE3433A0-DF45-7C64-A175-924FDFCA3205}"/>
          </ac:spMkLst>
        </pc:spChg>
        <pc:spChg chg="mod">
          <ac:chgData name="White, Ellie" userId="fec56361-5c8a-4790-9e84-6272d2f2258e" providerId="ADAL" clId="{87DEA6A5-04DD-4F0B-8A38-25F89595D54E}" dt="2023-04-11T05:39:51.920" v="502"/>
          <ac:spMkLst>
            <pc:docMk/>
            <pc:sldMk cId="418821511" sldId="259"/>
            <ac:spMk id="68" creationId="{108A763E-FFF0-992E-A7FF-FF71E234BE83}"/>
          </ac:spMkLst>
        </pc:spChg>
        <pc:spChg chg="mod">
          <ac:chgData name="White, Ellie" userId="fec56361-5c8a-4790-9e84-6272d2f2258e" providerId="ADAL" clId="{87DEA6A5-04DD-4F0B-8A38-25F89595D54E}" dt="2023-04-11T05:39:51.920" v="502"/>
          <ac:spMkLst>
            <pc:docMk/>
            <pc:sldMk cId="418821511" sldId="259"/>
            <ac:spMk id="72" creationId="{D6185E20-C780-6C8E-9FAF-A4D6F25AC9D9}"/>
          </ac:spMkLst>
        </pc:spChg>
        <pc:spChg chg="mod">
          <ac:chgData name="White, Ellie" userId="fec56361-5c8a-4790-9e84-6272d2f2258e" providerId="ADAL" clId="{87DEA6A5-04DD-4F0B-8A38-25F89595D54E}" dt="2023-04-11T05:39:51.920" v="502"/>
          <ac:spMkLst>
            <pc:docMk/>
            <pc:sldMk cId="418821511" sldId="259"/>
            <ac:spMk id="73" creationId="{18E0F741-591F-BE15-56C1-50F8CB5B24F3}"/>
          </ac:spMkLst>
        </pc:spChg>
        <pc:spChg chg="mod">
          <ac:chgData name="White, Ellie" userId="fec56361-5c8a-4790-9e84-6272d2f2258e" providerId="ADAL" clId="{87DEA6A5-04DD-4F0B-8A38-25F89595D54E}" dt="2023-04-11T05:39:51.920" v="502"/>
          <ac:spMkLst>
            <pc:docMk/>
            <pc:sldMk cId="418821511" sldId="259"/>
            <ac:spMk id="74" creationId="{B3B33641-290C-A84E-491E-3F493FBEEE39}"/>
          </ac:spMkLst>
        </pc:spChg>
        <pc:spChg chg="mod">
          <ac:chgData name="White, Ellie" userId="fec56361-5c8a-4790-9e84-6272d2f2258e" providerId="ADAL" clId="{87DEA6A5-04DD-4F0B-8A38-25F89595D54E}" dt="2023-04-11T05:40:14.080" v="507"/>
          <ac:spMkLst>
            <pc:docMk/>
            <pc:sldMk cId="418821511" sldId="259"/>
            <ac:spMk id="80" creationId="{6A010935-383D-B33D-6B77-F8DBC7D00F65}"/>
          </ac:spMkLst>
        </pc:spChg>
        <pc:spChg chg="mod">
          <ac:chgData name="White, Ellie" userId="fec56361-5c8a-4790-9e84-6272d2f2258e" providerId="ADAL" clId="{87DEA6A5-04DD-4F0B-8A38-25F89595D54E}" dt="2023-04-11T04:16:10.845" v="0" actId="165"/>
          <ac:spMkLst>
            <pc:docMk/>
            <pc:sldMk cId="418821511" sldId="259"/>
            <ac:spMk id="81" creationId="{3240E778-2DD8-FCFB-2709-EF8112894D6E}"/>
          </ac:spMkLst>
        </pc:spChg>
        <pc:spChg chg="mod">
          <ac:chgData name="White, Ellie" userId="fec56361-5c8a-4790-9e84-6272d2f2258e" providerId="ADAL" clId="{87DEA6A5-04DD-4F0B-8A38-25F89595D54E}" dt="2023-04-11T05:40:14.080" v="507"/>
          <ac:spMkLst>
            <pc:docMk/>
            <pc:sldMk cId="418821511" sldId="259"/>
            <ac:spMk id="84" creationId="{319B0E93-718E-E4D4-D4F4-A859B7F088D9}"/>
          </ac:spMkLst>
        </pc:spChg>
        <pc:spChg chg="mod">
          <ac:chgData name="White, Ellie" userId="fec56361-5c8a-4790-9e84-6272d2f2258e" providerId="ADAL" clId="{87DEA6A5-04DD-4F0B-8A38-25F89595D54E}" dt="2023-04-11T05:40:14.080" v="507"/>
          <ac:spMkLst>
            <pc:docMk/>
            <pc:sldMk cId="418821511" sldId="259"/>
            <ac:spMk id="86" creationId="{5A169A19-1E5B-1843-03D9-0BB58271F25E}"/>
          </ac:spMkLst>
        </pc:spChg>
        <pc:spChg chg="mod topLvl">
          <ac:chgData name="White, Ellie" userId="fec56361-5c8a-4790-9e84-6272d2f2258e" providerId="ADAL" clId="{87DEA6A5-04DD-4F0B-8A38-25F89595D54E}" dt="2023-04-11T04:16:10.845" v="0" actId="165"/>
          <ac:spMkLst>
            <pc:docMk/>
            <pc:sldMk cId="418821511" sldId="259"/>
            <ac:spMk id="90" creationId="{5851EF92-C2D1-4404-C3F7-F8D03E0123BC}"/>
          </ac:spMkLst>
        </pc:spChg>
        <pc:spChg chg="mod">
          <ac:chgData name="White, Ellie" userId="fec56361-5c8a-4790-9e84-6272d2f2258e" providerId="ADAL" clId="{87DEA6A5-04DD-4F0B-8A38-25F89595D54E}" dt="2023-04-11T05:40:14.080" v="507"/>
          <ac:spMkLst>
            <pc:docMk/>
            <pc:sldMk cId="418821511" sldId="259"/>
            <ac:spMk id="91" creationId="{D7C66C65-FAA0-A461-A42D-81C6F324494B}"/>
          </ac:spMkLst>
        </pc:spChg>
        <pc:spChg chg="mod">
          <ac:chgData name="White, Ellie" userId="fec56361-5c8a-4790-9e84-6272d2f2258e" providerId="ADAL" clId="{87DEA6A5-04DD-4F0B-8A38-25F89595D54E}" dt="2023-04-11T04:16:10.845" v="0" actId="165"/>
          <ac:spMkLst>
            <pc:docMk/>
            <pc:sldMk cId="418821511" sldId="259"/>
            <ac:spMk id="92" creationId="{0A260F97-5EB5-E6BD-1F92-B9189BBE145E}"/>
          </ac:spMkLst>
        </pc:spChg>
        <pc:spChg chg="mod">
          <ac:chgData name="White, Ellie" userId="fec56361-5c8a-4790-9e84-6272d2f2258e" providerId="ADAL" clId="{87DEA6A5-04DD-4F0B-8A38-25F89595D54E}" dt="2023-04-11T04:16:10.845" v="0" actId="165"/>
          <ac:spMkLst>
            <pc:docMk/>
            <pc:sldMk cId="418821511" sldId="259"/>
            <ac:spMk id="93" creationId="{06F92A4B-759E-AD53-BED4-C5BB1E73C4EF}"/>
          </ac:spMkLst>
        </pc:spChg>
        <pc:spChg chg="mod">
          <ac:chgData name="White, Ellie" userId="fec56361-5c8a-4790-9e84-6272d2f2258e" providerId="ADAL" clId="{87DEA6A5-04DD-4F0B-8A38-25F89595D54E}" dt="2023-04-11T04:16:10.845" v="0" actId="165"/>
          <ac:spMkLst>
            <pc:docMk/>
            <pc:sldMk cId="418821511" sldId="259"/>
            <ac:spMk id="94" creationId="{BABF8ED6-A3C8-C052-B5F3-995A850AF928}"/>
          </ac:spMkLst>
        </pc:spChg>
        <pc:spChg chg="mod">
          <ac:chgData name="White, Ellie" userId="fec56361-5c8a-4790-9e84-6272d2f2258e" providerId="ADAL" clId="{87DEA6A5-04DD-4F0B-8A38-25F89595D54E}" dt="2023-04-11T04:16:10.845" v="0" actId="165"/>
          <ac:spMkLst>
            <pc:docMk/>
            <pc:sldMk cId="418821511" sldId="259"/>
            <ac:spMk id="95" creationId="{3BB68EE1-FC65-181A-1B46-4428C7F8C79F}"/>
          </ac:spMkLst>
        </pc:spChg>
        <pc:spChg chg="mod">
          <ac:chgData name="White, Ellie" userId="fec56361-5c8a-4790-9e84-6272d2f2258e" providerId="ADAL" clId="{87DEA6A5-04DD-4F0B-8A38-25F89595D54E}" dt="2023-04-11T05:40:14.080" v="507"/>
          <ac:spMkLst>
            <pc:docMk/>
            <pc:sldMk cId="418821511" sldId="259"/>
            <ac:spMk id="97" creationId="{8C58989B-C0F3-16E3-3405-C310A13474FE}"/>
          </ac:spMkLst>
        </pc:spChg>
        <pc:spChg chg="mod">
          <ac:chgData name="White, Ellie" userId="fec56361-5c8a-4790-9e84-6272d2f2258e" providerId="ADAL" clId="{87DEA6A5-04DD-4F0B-8A38-25F89595D54E}" dt="2023-04-11T05:40:14.080" v="507"/>
          <ac:spMkLst>
            <pc:docMk/>
            <pc:sldMk cId="418821511" sldId="259"/>
            <ac:spMk id="98" creationId="{E05B467A-00EA-8051-0D7A-DE2F3AC1C91C}"/>
          </ac:spMkLst>
        </pc:spChg>
        <pc:spChg chg="mod">
          <ac:chgData name="White, Ellie" userId="fec56361-5c8a-4790-9e84-6272d2f2258e" providerId="ADAL" clId="{87DEA6A5-04DD-4F0B-8A38-25F89595D54E}" dt="2023-04-11T04:16:10.845" v="0" actId="165"/>
          <ac:spMkLst>
            <pc:docMk/>
            <pc:sldMk cId="418821511" sldId="259"/>
            <ac:spMk id="110" creationId="{F9664226-E875-1805-201D-4F823ECC3451}"/>
          </ac:spMkLst>
        </pc:spChg>
        <pc:spChg chg="mod topLvl">
          <ac:chgData name="White, Ellie" userId="fec56361-5c8a-4790-9e84-6272d2f2258e" providerId="ADAL" clId="{87DEA6A5-04DD-4F0B-8A38-25F89595D54E}" dt="2023-04-11T04:16:10.845" v="0" actId="165"/>
          <ac:spMkLst>
            <pc:docMk/>
            <pc:sldMk cId="418821511" sldId="259"/>
            <ac:spMk id="112" creationId="{9B0ACAAE-D4D7-4F23-2B4D-0E3E68C77436}"/>
          </ac:spMkLst>
        </pc:spChg>
        <pc:spChg chg="mod topLvl">
          <ac:chgData name="White, Ellie" userId="fec56361-5c8a-4790-9e84-6272d2f2258e" providerId="ADAL" clId="{87DEA6A5-04DD-4F0B-8A38-25F89595D54E}" dt="2023-04-11T04:16:10.845" v="0" actId="165"/>
          <ac:spMkLst>
            <pc:docMk/>
            <pc:sldMk cId="418821511" sldId="259"/>
            <ac:spMk id="113" creationId="{ADD06344-B326-2FA0-9D49-5D0F37B6975C}"/>
          </ac:spMkLst>
        </pc:spChg>
        <pc:spChg chg="mod topLvl">
          <ac:chgData name="White, Ellie" userId="fec56361-5c8a-4790-9e84-6272d2f2258e" providerId="ADAL" clId="{87DEA6A5-04DD-4F0B-8A38-25F89595D54E}" dt="2023-04-11T04:16:10.845" v="0" actId="165"/>
          <ac:spMkLst>
            <pc:docMk/>
            <pc:sldMk cId="418821511" sldId="259"/>
            <ac:spMk id="114" creationId="{21539A2C-A52A-A73B-B246-392B354EC280}"/>
          </ac:spMkLst>
        </pc:spChg>
        <pc:spChg chg="mod topLvl">
          <ac:chgData name="White, Ellie" userId="fec56361-5c8a-4790-9e84-6272d2f2258e" providerId="ADAL" clId="{87DEA6A5-04DD-4F0B-8A38-25F89595D54E}" dt="2023-04-11T04:16:10.845" v="0" actId="165"/>
          <ac:spMkLst>
            <pc:docMk/>
            <pc:sldMk cId="418821511" sldId="259"/>
            <ac:spMk id="115" creationId="{DDF40092-C545-B15E-326D-AEB0893FAE4D}"/>
          </ac:spMkLst>
        </pc:spChg>
        <pc:spChg chg="mod topLvl">
          <ac:chgData name="White, Ellie" userId="fec56361-5c8a-4790-9e84-6272d2f2258e" providerId="ADAL" clId="{87DEA6A5-04DD-4F0B-8A38-25F89595D54E}" dt="2023-04-11T04:16:10.845" v="0" actId="165"/>
          <ac:spMkLst>
            <pc:docMk/>
            <pc:sldMk cId="418821511" sldId="259"/>
            <ac:spMk id="116" creationId="{68732BA1-F724-FC4F-E74C-B052C4B3D729}"/>
          </ac:spMkLst>
        </pc:spChg>
        <pc:spChg chg="mod">
          <ac:chgData name="White, Ellie" userId="fec56361-5c8a-4790-9e84-6272d2f2258e" providerId="ADAL" clId="{87DEA6A5-04DD-4F0B-8A38-25F89595D54E}" dt="2023-04-11T04:16:10.845" v="0" actId="165"/>
          <ac:spMkLst>
            <pc:docMk/>
            <pc:sldMk cId="418821511" sldId="259"/>
            <ac:spMk id="117" creationId="{4CC719BB-510E-764E-109D-D1F995DA5091}"/>
          </ac:spMkLst>
        </pc:spChg>
        <pc:spChg chg="mod">
          <ac:chgData name="White, Ellie" userId="fec56361-5c8a-4790-9e84-6272d2f2258e" providerId="ADAL" clId="{87DEA6A5-04DD-4F0B-8A38-25F89595D54E}" dt="2023-04-11T04:16:10.845" v="0" actId="165"/>
          <ac:spMkLst>
            <pc:docMk/>
            <pc:sldMk cId="418821511" sldId="259"/>
            <ac:spMk id="127" creationId="{DFB220B8-B700-0402-E0FE-BF3D28170C36}"/>
          </ac:spMkLst>
        </pc:spChg>
        <pc:spChg chg="mod">
          <ac:chgData name="White, Ellie" userId="fec56361-5c8a-4790-9e84-6272d2f2258e" providerId="ADAL" clId="{87DEA6A5-04DD-4F0B-8A38-25F89595D54E}" dt="2023-04-11T04:16:10.845" v="0" actId="165"/>
          <ac:spMkLst>
            <pc:docMk/>
            <pc:sldMk cId="418821511" sldId="259"/>
            <ac:spMk id="128" creationId="{8A3F892E-3282-B1A1-E1DD-F1DD59F3E41C}"/>
          </ac:spMkLst>
        </pc:spChg>
        <pc:spChg chg="mod">
          <ac:chgData name="White, Ellie" userId="fec56361-5c8a-4790-9e84-6272d2f2258e" providerId="ADAL" clId="{87DEA6A5-04DD-4F0B-8A38-25F89595D54E}" dt="2023-04-11T04:16:10.845" v="0" actId="165"/>
          <ac:spMkLst>
            <pc:docMk/>
            <pc:sldMk cId="418821511" sldId="259"/>
            <ac:spMk id="129" creationId="{D73DEE52-8D5A-DCF2-1837-B14BE68940EC}"/>
          </ac:spMkLst>
        </pc:spChg>
        <pc:spChg chg="mod">
          <ac:chgData name="White, Ellie" userId="fec56361-5c8a-4790-9e84-6272d2f2258e" providerId="ADAL" clId="{87DEA6A5-04DD-4F0B-8A38-25F89595D54E}" dt="2023-04-11T04:16:10.845" v="0" actId="165"/>
          <ac:spMkLst>
            <pc:docMk/>
            <pc:sldMk cId="418821511" sldId="259"/>
            <ac:spMk id="130" creationId="{DBD68E8A-7B71-6087-74B5-7754C3E16BC8}"/>
          </ac:spMkLst>
        </pc:spChg>
        <pc:spChg chg="del mod topLvl">
          <ac:chgData name="White, Ellie" userId="fec56361-5c8a-4790-9e84-6272d2f2258e" providerId="ADAL" clId="{87DEA6A5-04DD-4F0B-8A38-25F89595D54E}" dt="2023-04-11T05:37:00.624" v="440"/>
          <ac:spMkLst>
            <pc:docMk/>
            <pc:sldMk cId="418821511" sldId="259"/>
            <ac:spMk id="150" creationId="{557F984C-E483-ACDC-480F-30CA1F44B8F7}"/>
          </ac:spMkLst>
        </pc:spChg>
        <pc:spChg chg="mod topLvl">
          <ac:chgData name="White, Ellie" userId="fec56361-5c8a-4790-9e84-6272d2f2258e" providerId="ADAL" clId="{87DEA6A5-04DD-4F0B-8A38-25F89595D54E}" dt="2023-04-11T04:16:10.845" v="0" actId="165"/>
          <ac:spMkLst>
            <pc:docMk/>
            <pc:sldMk cId="418821511" sldId="259"/>
            <ac:spMk id="154" creationId="{10F62627-5069-528E-53D4-07F97402E75A}"/>
          </ac:spMkLst>
        </pc:spChg>
        <pc:grpChg chg="add del mod">
          <ac:chgData name="White, Ellie" userId="fec56361-5c8a-4790-9e84-6272d2f2258e" providerId="ADAL" clId="{87DEA6A5-04DD-4F0B-8A38-25F89595D54E}" dt="2023-04-11T04:42:56.428" v="153" actId="478"/>
          <ac:grpSpMkLst>
            <pc:docMk/>
            <pc:sldMk cId="418821511" sldId="259"/>
            <ac:grpSpMk id="8" creationId="{1B8E3EC8-B342-EFB8-D3C3-25FB613F0D2A}"/>
          </ac:grpSpMkLst>
        </pc:grpChg>
        <pc:grpChg chg="add del mod">
          <ac:chgData name="White, Ellie" userId="fec56361-5c8a-4790-9e84-6272d2f2258e" providerId="ADAL" clId="{87DEA6A5-04DD-4F0B-8A38-25F89595D54E}" dt="2023-04-11T04:42:58.074" v="154" actId="478"/>
          <ac:grpSpMkLst>
            <pc:docMk/>
            <pc:sldMk cId="418821511" sldId="259"/>
            <ac:grpSpMk id="11" creationId="{27DCA2A8-C41E-6411-026F-01858A9C15A2}"/>
          </ac:grpSpMkLst>
        </pc:grpChg>
        <pc:grpChg chg="add del mod">
          <ac:chgData name="White, Ellie" userId="fec56361-5c8a-4790-9e84-6272d2f2258e" providerId="ADAL" clId="{87DEA6A5-04DD-4F0B-8A38-25F89595D54E}" dt="2023-04-11T04:19:21.095" v="66" actId="165"/>
          <ac:grpSpMkLst>
            <pc:docMk/>
            <pc:sldMk cId="418821511" sldId="259"/>
            <ac:grpSpMk id="16" creationId="{A947EB52-0453-5122-9AF7-518471B7B8AD}"/>
          </ac:grpSpMkLst>
        </pc:grpChg>
        <pc:grpChg chg="del mod topLvl">
          <ac:chgData name="White, Ellie" userId="fec56361-5c8a-4790-9e84-6272d2f2258e" providerId="ADAL" clId="{87DEA6A5-04DD-4F0B-8A38-25F89595D54E}" dt="2023-04-11T04:21:12.566" v="85" actId="165"/>
          <ac:grpSpMkLst>
            <pc:docMk/>
            <pc:sldMk cId="418821511" sldId="259"/>
            <ac:grpSpMk id="19" creationId="{444B4249-BEDF-DA60-DCFA-9BD97CF78065}"/>
          </ac:grpSpMkLst>
        </pc:grpChg>
        <pc:grpChg chg="del mod topLvl">
          <ac:chgData name="White, Ellie" userId="fec56361-5c8a-4790-9e84-6272d2f2258e" providerId="ADAL" clId="{87DEA6A5-04DD-4F0B-8A38-25F89595D54E}" dt="2023-04-11T04:19:28.273" v="67" actId="165"/>
          <ac:grpSpMkLst>
            <pc:docMk/>
            <pc:sldMk cId="418821511" sldId="259"/>
            <ac:grpSpMk id="21" creationId="{3ECDF701-5C5A-BE80-0F58-7D8F25431666}"/>
          </ac:grpSpMkLst>
        </pc:grpChg>
        <pc:grpChg chg="mod">
          <ac:chgData name="White, Ellie" userId="fec56361-5c8a-4790-9e84-6272d2f2258e" providerId="ADAL" clId="{87DEA6A5-04DD-4F0B-8A38-25F89595D54E}" dt="2023-04-11T04:16:10.845" v="0" actId="165"/>
          <ac:grpSpMkLst>
            <pc:docMk/>
            <pc:sldMk cId="418821511" sldId="259"/>
            <ac:grpSpMk id="35" creationId="{3B011D50-52EE-C8EF-40E3-A1C9D61D50A3}"/>
          </ac:grpSpMkLst>
        </pc:grpChg>
        <pc:grpChg chg="add mod">
          <ac:chgData name="White, Ellie" userId="fec56361-5c8a-4790-9e84-6272d2f2258e" providerId="ADAL" clId="{87DEA6A5-04DD-4F0B-8A38-25F89595D54E}" dt="2023-04-11T05:34:07.909" v="281" actId="164"/>
          <ac:grpSpMkLst>
            <pc:docMk/>
            <pc:sldMk cId="418821511" sldId="259"/>
            <ac:grpSpMk id="39" creationId="{62E3016B-F12C-444A-D735-E1F81C15F1F0}"/>
          </ac:grpSpMkLst>
        </pc:grpChg>
        <pc:grpChg chg="add mod ord">
          <ac:chgData name="White, Ellie" userId="fec56361-5c8a-4790-9e84-6272d2f2258e" providerId="ADAL" clId="{87DEA6A5-04DD-4F0B-8A38-25F89595D54E}" dt="2023-04-11T05:34:21.218" v="283" actId="164"/>
          <ac:grpSpMkLst>
            <pc:docMk/>
            <pc:sldMk cId="418821511" sldId="259"/>
            <ac:grpSpMk id="47" creationId="{CB49F8C1-7913-3130-44ED-3AF8D4820189}"/>
          </ac:grpSpMkLst>
        </pc:grpChg>
        <pc:grpChg chg="add mod">
          <ac:chgData name="White, Ellie" userId="fec56361-5c8a-4790-9e84-6272d2f2258e" providerId="ADAL" clId="{87DEA6A5-04DD-4F0B-8A38-25F89595D54E}" dt="2023-04-11T05:39:49.663" v="501" actId="164"/>
          <ac:grpSpMkLst>
            <pc:docMk/>
            <pc:sldMk cId="418821511" sldId="259"/>
            <ac:grpSpMk id="48" creationId="{612CF13D-EBBC-D4D4-2DCF-375FEDFAF254}"/>
          </ac:grpSpMkLst>
        </pc:grpChg>
        <pc:grpChg chg="mod topLvl">
          <ac:chgData name="White, Ellie" userId="fec56361-5c8a-4790-9e84-6272d2f2258e" providerId="ADAL" clId="{87DEA6A5-04DD-4F0B-8A38-25F89595D54E}" dt="2023-04-11T04:42:58.074" v="154" actId="478"/>
          <ac:grpSpMkLst>
            <pc:docMk/>
            <pc:sldMk cId="418821511" sldId="259"/>
            <ac:grpSpMk id="60" creationId="{DF33481A-EC37-37C2-56C1-F6B3EC394779}"/>
          </ac:grpSpMkLst>
        </pc:grpChg>
        <pc:grpChg chg="add mod">
          <ac:chgData name="White, Ellie" userId="fec56361-5c8a-4790-9e84-6272d2f2258e" providerId="ADAL" clId="{87DEA6A5-04DD-4F0B-8A38-25F89595D54E}" dt="2023-04-11T05:39:49.663" v="501" actId="164"/>
          <ac:grpSpMkLst>
            <pc:docMk/>
            <pc:sldMk cId="418821511" sldId="259"/>
            <ac:grpSpMk id="63" creationId="{B0BB7BB9-7622-5D4B-36C7-A93E8C27FAA0}"/>
          </ac:grpSpMkLst>
        </pc:grpChg>
        <pc:grpChg chg="add del mod">
          <ac:chgData name="White, Ellie" userId="fec56361-5c8a-4790-9e84-6272d2f2258e" providerId="ADAL" clId="{87DEA6A5-04DD-4F0B-8A38-25F89595D54E}" dt="2023-04-11T05:39:54.026" v="503"/>
          <ac:grpSpMkLst>
            <pc:docMk/>
            <pc:sldMk cId="418821511" sldId="259"/>
            <ac:grpSpMk id="64" creationId="{E92AAA3A-4797-BCC6-7DED-B2C039FC820E}"/>
          </ac:grpSpMkLst>
        </pc:grpChg>
        <pc:grpChg chg="mod">
          <ac:chgData name="White, Ellie" userId="fec56361-5c8a-4790-9e84-6272d2f2258e" providerId="ADAL" clId="{87DEA6A5-04DD-4F0B-8A38-25F89595D54E}" dt="2023-04-11T05:39:51.920" v="502"/>
          <ac:grpSpMkLst>
            <pc:docMk/>
            <pc:sldMk cId="418821511" sldId="259"/>
            <ac:grpSpMk id="67" creationId="{450A293C-2E1C-03B4-17BC-01DB9D3C9001}"/>
          </ac:grpSpMkLst>
        </pc:grpChg>
        <pc:grpChg chg="mod">
          <ac:chgData name="White, Ellie" userId="fec56361-5c8a-4790-9e84-6272d2f2258e" providerId="ADAL" clId="{87DEA6A5-04DD-4F0B-8A38-25F89595D54E}" dt="2023-04-11T05:39:51.920" v="502"/>
          <ac:grpSpMkLst>
            <pc:docMk/>
            <pc:sldMk cId="418821511" sldId="259"/>
            <ac:grpSpMk id="69" creationId="{2B069199-D55C-2ED7-EB44-E1C16EB82C2B}"/>
          </ac:grpSpMkLst>
        </pc:grpChg>
        <pc:grpChg chg="add del mod">
          <ac:chgData name="White, Ellie" userId="fec56361-5c8a-4790-9e84-6272d2f2258e" providerId="ADAL" clId="{87DEA6A5-04DD-4F0B-8A38-25F89595D54E}" dt="2023-04-11T05:40:19.856" v="508"/>
          <ac:grpSpMkLst>
            <pc:docMk/>
            <pc:sldMk cId="418821511" sldId="259"/>
            <ac:grpSpMk id="75" creationId="{7CABEF7A-971E-396B-4ED3-0FA3841895FE}"/>
          </ac:grpSpMkLst>
        </pc:grpChg>
        <pc:grpChg chg="mod">
          <ac:chgData name="White, Ellie" userId="fec56361-5c8a-4790-9e84-6272d2f2258e" providerId="ADAL" clId="{87DEA6A5-04DD-4F0B-8A38-25F89595D54E}" dt="2023-04-11T05:40:14.080" v="507"/>
          <ac:grpSpMkLst>
            <pc:docMk/>
            <pc:sldMk cId="418821511" sldId="259"/>
            <ac:grpSpMk id="76" creationId="{94256AC2-B584-3DE7-E25D-23B2147482FD}"/>
          </ac:grpSpMkLst>
        </pc:grpChg>
        <pc:grpChg chg="mod topLvl">
          <ac:chgData name="White, Ellie" userId="fec56361-5c8a-4790-9e84-6272d2f2258e" providerId="ADAL" clId="{87DEA6A5-04DD-4F0B-8A38-25F89595D54E}" dt="2023-04-11T04:16:10.845" v="0" actId="165"/>
          <ac:grpSpMkLst>
            <pc:docMk/>
            <pc:sldMk cId="418821511" sldId="259"/>
            <ac:grpSpMk id="77" creationId="{AD5546C7-930E-3C93-F49E-C53376DB3189}"/>
          </ac:grpSpMkLst>
        </pc:grpChg>
        <pc:grpChg chg="mod">
          <ac:chgData name="White, Ellie" userId="fec56361-5c8a-4790-9e84-6272d2f2258e" providerId="ADAL" clId="{87DEA6A5-04DD-4F0B-8A38-25F89595D54E}" dt="2023-04-11T04:16:10.845" v="0" actId="165"/>
          <ac:grpSpMkLst>
            <pc:docMk/>
            <pc:sldMk cId="418821511" sldId="259"/>
            <ac:grpSpMk id="82" creationId="{218D5BCE-A51A-2095-AC85-4E33374F49B8}"/>
          </ac:grpSpMkLst>
        </pc:grpChg>
        <pc:grpChg chg="mod topLvl">
          <ac:chgData name="White, Ellie" userId="fec56361-5c8a-4790-9e84-6272d2f2258e" providerId="ADAL" clId="{87DEA6A5-04DD-4F0B-8A38-25F89595D54E}" dt="2023-04-11T04:16:10.845" v="0" actId="165"/>
          <ac:grpSpMkLst>
            <pc:docMk/>
            <pc:sldMk cId="418821511" sldId="259"/>
            <ac:grpSpMk id="83" creationId="{77C10F98-C61B-7003-CFE4-3CB8D967E106}"/>
          </ac:grpSpMkLst>
        </pc:grpChg>
        <pc:grpChg chg="mod">
          <ac:chgData name="White, Ellie" userId="fec56361-5c8a-4790-9e84-6272d2f2258e" providerId="ADAL" clId="{87DEA6A5-04DD-4F0B-8A38-25F89595D54E}" dt="2023-04-11T05:40:14.080" v="507"/>
          <ac:grpSpMkLst>
            <pc:docMk/>
            <pc:sldMk cId="418821511" sldId="259"/>
            <ac:grpSpMk id="85" creationId="{76B1E1E6-EEA8-39F2-6636-2716CB85FAC9}"/>
          </ac:grpSpMkLst>
        </pc:grpChg>
        <pc:grpChg chg="mod">
          <ac:chgData name="White, Ellie" userId="fec56361-5c8a-4790-9e84-6272d2f2258e" providerId="ADAL" clId="{87DEA6A5-04DD-4F0B-8A38-25F89595D54E}" dt="2023-04-11T05:40:14.080" v="507"/>
          <ac:grpSpMkLst>
            <pc:docMk/>
            <pc:sldMk cId="418821511" sldId="259"/>
            <ac:grpSpMk id="87" creationId="{88B9DEE6-BB2A-2D8D-64BD-E3DC2C73BB71}"/>
          </ac:grpSpMkLst>
        </pc:grpChg>
        <pc:grpChg chg="mod topLvl">
          <ac:chgData name="White, Ellie" userId="fec56361-5c8a-4790-9e84-6272d2f2258e" providerId="ADAL" clId="{87DEA6A5-04DD-4F0B-8A38-25F89595D54E}" dt="2023-04-11T04:16:10.845" v="0" actId="165"/>
          <ac:grpSpMkLst>
            <pc:docMk/>
            <pc:sldMk cId="418821511" sldId="259"/>
            <ac:grpSpMk id="96" creationId="{D20A6F3A-7E85-9FFB-A66A-BE28177F74CC}"/>
          </ac:grpSpMkLst>
        </pc:grpChg>
        <pc:grpChg chg="mod topLvl">
          <ac:chgData name="White, Ellie" userId="fec56361-5c8a-4790-9e84-6272d2f2258e" providerId="ADAL" clId="{87DEA6A5-04DD-4F0B-8A38-25F89595D54E}" dt="2023-04-11T04:16:10.845" v="0" actId="165"/>
          <ac:grpSpMkLst>
            <pc:docMk/>
            <pc:sldMk cId="418821511" sldId="259"/>
            <ac:grpSpMk id="119" creationId="{BA8F6FA3-392B-2DCE-F67B-AFE623DEB112}"/>
          </ac:grpSpMkLst>
        </pc:grpChg>
        <pc:grpChg chg="mod topLvl">
          <ac:chgData name="White, Ellie" userId="fec56361-5c8a-4790-9e84-6272d2f2258e" providerId="ADAL" clId="{87DEA6A5-04DD-4F0B-8A38-25F89595D54E}" dt="2023-04-11T04:16:10.845" v="0" actId="165"/>
          <ac:grpSpMkLst>
            <pc:docMk/>
            <pc:sldMk cId="418821511" sldId="259"/>
            <ac:grpSpMk id="126" creationId="{49C22CF5-4563-EAC1-06B9-8101272D2049}"/>
          </ac:grpSpMkLst>
        </pc:grpChg>
        <pc:grpChg chg="mod">
          <ac:chgData name="White, Ellie" userId="fec56361-5c8a-4790-9e84-6272d2f2258e" providerId="ADAL" clId="{87DEA6A5-04DD-4F0B-8A38-25F89595D54E}" dt="2023-04-11T04:16:10.845" v="0" actId="165"/>
          <ac:grpSpMkLst>
            <pc:docMk/>
            <pc:sldMk cId="418821511" sldId="259"/>
            <ac:grpSpMk id="138" creationId="{83E2B7AF-13A4-CB34-1109-B826DFD66C78}"/>
          </ac:grpSpMkLst>
        </pc:grpChg>
        <pc:grpChg chg="mod topLvl">
          <ac:chgData name="White, Ellie" userId="fec56361-5c8a-4790-9e84-6272d2f2258e" providerId="ADAL" clId="{87DEA6A5-04DD-4F0B-8A38-25F89595D54E}" dt="2023-04-11T04:16:10.845" v="0" actId="165"/>
          <ac:grpSpMkLst>
            <pc:docMk/>
            <pc:sldMk cId="418821511" sldId="259"/>
            <ac:grpSpMk id="141" creationId="{6ACCCFEC-EE8D-E85D-99F3-AEAF1A5E511D}"/>
          </ac:grpSpMkLst>
        </pc:grpChg>
        <pc:grpChg chg="mod topLvl">
          <ac:chgData name="White, Ellie" userId="fec56361-5c8a-4790-9e84-6272d2f2258e" providerId="ADAL" clId="{87DEA6A5-04DD-4F0B-8A38-25F89595D54E}" dt="2023-04-11T04:16:10.845" v="0" actId="165"/>
          <ac:grpSpMkLst>
            <pc:docMk/>
            <pc:sldMk cId="418821511" sldId="259"/>
            <ac:grpSpMk id="153" creationId="{DDC91789-0B70-C514-97C2-E754026B8262}"/>
          </ac:grpSpMkLst>
        </pc:grpChg>
        <pc:grpChg chg="del">
          <ac:chgData name="White, Ellie" userId="fec56361-5c8a-4790-9e84-6272d2f2258e" providerId="ADAL" clId="{87DEA6A5-04DD-4F0B-8A38-25F89595D54E}" dt="2023-04-11T04:16:10.845" v="0" actId="165"/>
          <ac:grpSpMkLst>
            <pc:docMk/>
            <pc:sldMk cId="418821511" sldId="259"/>
            <ac:grpSpMk id="165" creationId="{BAC50E04-38DB-C74D-EF81-883B1B774104}"/>
          </ac:grpSpMkLst>
        </pc:grpChg>
        <pc:picChg chg="mod topLvl">
          <ac:chgData name="White, Ellie" userId="fec56361-5c8a-4790-9e84-6272d2f2258e" providerId="ADAL" clId="{87DEA6A5-04DD-4F0B-8A38-25F89595D54E}" dt="2023-04-11T04:16:10.845" v="0" actId="165"/>
          <ac:picMkLst>
            <pc:docMk/>
            <pc:sldMk cId="418821511" sldId="259"/>
            <ac:picMk id="3" creationId="{C081CB69-D92F-2257-0FE3-5EDA678BDDEF}"/>
          </ac:picMkLst>
        </pc:picChg>
        <pc:picChg chg="add mod ord">
          <ac:chgData name="White, Ellie" userId="fec56361-5c8a-4790-9e84-6272d2f2258e" providerId="ADAL" clId="{87DEA6A5-04DD-4F0B-8A38-25F89595D54E}" dt="2023-04-11T04:19:10.208" v="64" actId="1076"/>
          <ac:picMkLst>
            <pc:docMk/>
            <pc:sldMk cId="418821511" sldId="259"/>
            <ac:picMk id="4" creationId="{9FA0F9FC-5B30-2027-D8F7-5190A062872E}"/>
          </ac:picMkLst>
        </pc:picChg>
        <pc:picChg chg="mod">
          <ac:chgData name="White, Ellie" userId="fec56361-5c8a-4790-9e84-6272d2f2258e" providerId="ADAL" clId="{87DEA6A5-04DD-4F0B-8A38-25F89595D54E}" dt="2023-04-11T04:16:10.845" v="0" actId="165"/>
          <ac:picMkLst>
            <pc:docMk/>
            <pc:sldMk cId="418821511" sldId="259"/>
            <ac:picMk id="7" creationId="{EA211AEE-3789-D087-E374-D5EA30A8AE6D}"/>
          </ac:picMkLst>
        </pc:picChg>
        <pc:picChg chg="mod topLvl">
          <ac:chgData name="White, Ellie" userId="fec56361-5c8a-4790-9e84-6272d2f2258e" providerId="ADAL" clId="{87DEA6A5-04DD-4F0B-8A38-25F89595D54E}" dt="2023-04-11T04:16:10.845" v="0" actId="165"/>
          <ac:picMkLst>
            <pc:docMk/>
            <pc:sldMk cId="418821511" sldId="259"/>
            <ac:picMk id="9" creationId="{AD6E475A-2214-17A5-A79C-91AB2E3E72B2}"/>
          </ac:picMkLst>
        </pc:picChg>
        <pc:picChg chg="mod">
          <ac:chgData name="White, Ellie" userId="fec56361-5c8a-4790-9e84-6272d2f2258e" providerId="ADAL" clId="{87DEA6A5-04DD-4F0B-8A38-25F89595D54E}" dt="2023-04-11T04:16:10.845" v="0" actId="165"/>
          <ac:picMkLst>
            <pc:docMk/>
            <pc:sldMk cId="418821511" sldId="259"/>
            <ac:picMk id="10" creationId="{63DABC5B-2D59-3ACE-8AD5-699CC5D16781}"/>
          </ac:picMkLst>
        </pc:picChg>
        <pc:picChg chg="mod topLvl">
          <ac:chgData name="White, Ellie" userId="fec56361-5c8a-4790-9e84-6272d2f2258e" providerId="ADAL" clId="{87DEA6A5-04DD-4F0B-8A38-25F89595D54E}" dt="2023-04-11T04:16:10.845" v="0" actId="165"/>
          <ac:picMkLst>
            <pc:docMk/>
            <pc:sldMk cId="418821511" sldId="259"/>
            <ac:picMk id="18" creationId="{33AD14E2-EEA2-57C2-7744-E4FED68898B9}"/>
          </ac:picMkLst>
        </pc:picChg>
        <pc:picChg chg="mod">
          <ac:chgData name="White, Ellie" userId="fec56361-5c8a-4790-9e84-6272d2f2258e" providerId="ADAL" clId="{87DEA6A5-04DD-4F0B-8A38-25F89595D54E}" dt="2023-04-11T04:16:10.845" v="0" actId="165"/>
          <ac:picMkLst>
            <pc:docMk/>
            <pc:sldMk cId="418821511" sldId="259"/>
            <ac:picMk id="36" creationId="{1213AF4D-BFB8-162D-B261-E505103E831A}"/>
          </ac:picMkLst>
        </pc:picChg>
        <pc:picChg chg="del mod topLvl">
          <ac:chgData name="White, Ellie" userId="fec56361-5c8a-4790-9e84-6272d2f2258e" providerId="ADAL" clId="{87DEA6A5-04DD-4F0B-8A38-25F89595D54E}" dt="2023-04-11T04:16:21.276" v="2" actId="478"/>
          <ac:picMkLst>
            <pc:docMk/>
            <pc:sldMk cId="418821511" sldId="259"/>
            <ac:picMk id="145" creationId="{7B06F101-C083-F4DB-8B9C-597631D29033}"/>
          </ac:picMkLst>
        </pc:picChg>
        <pc:cxnChg chg="add mod">
          <ac:chgData name="White, Ellie" userId="fec56361-5c8a-4790-9e84-6272d2f2258e" providerId="ADAL" clId="{87DEA6A5-04DD-4F0B-8A38-25F89595D54E}" dt="2023-04-11T05:34:07.909" v="281" actId="164"/>
          <ac:cxnSpMkLst>
            <pc:docMk/>
            <pc:sldMk cId="418821511" sldId="259"/>
            <ac:cxnSpMk id="45" creationId="{5E5F4490-0E4A-FBDE-78C6-B070B3CE453C}"/>
          </ac:cxnSpMkLst>
        </pc:cxnChg>
        <pc:cxnChg chg="add mod">
          <ac:chgData name="White, Ellie" userId="fec56361-5c8a-4790-9e84-6272d2f2258e" providerId="ADAL" clId="{87DEA6A5-04DD-4F0B-8A38-25F89595D54E}" dt="2023-04-11T05:35:07.091" v="300" actId="1035"/>
          <ac:cxnSpMkLst>
            <pc:docMk/>
            <pc:sldMk cId="418821511" sldId="259"/>
            <ac:cxnSpMk id="46" creationId="{6480627B-47A4-3390-C569-2120402D3178}"/>
          </ac:cxnSpMkLst>
        </pc:cxnChg>
        <pc:cxnChg chg="add mod">
          <ac:chgData name="White, Ellie" userId="fec56361-5c8a-4790-9e84-6272d2f2258e" providerId="ADAL" clId="{87DEA6A5-04DD-4F0B-8A38-25F89595D54E}" dt="2023-04-11T05:39:49.663" v="501" actId="164"/>
          <ac:cxnSpMkLst>
            <pc:docMk/>
            <pc:sldMk cId="418821511" sldId="259"/>
            <ac:cxnSpMk id="50" creationId="{5F51A645-D7AC-CF9C-18BD-483DDB2908D0}"/>
          </ac:cxnSpMkLst>
        </pc:cxnChg>
        <pc:cxnChg chg="add mod">
          <ac:chgData name="White, Ellie" userId="fec56361-5c8a-4790-9e84-6272d2f2258e" providerId="ADAL" clId="{87DEA6A5-04DD-4F0B-8A38-25F89595D54E}" dt="2023-04-11T05:39:49.663" v="501" actId="164"/>
          <ac:cxnSpMkLst>
            <pc:docMk/>
            <pc:sldMk cId="418821511" sldId="259"/>
            <ac:cxnSpMk id="54" creationId="{1906C923-6353-BE7F-7257-2C6255C4B81B}"/>
          </ac:cxnSpMkLst>
        </pc:cxnChg>
        <pc:cxnChg chg="mod">
          <ac:chgData name="White, Ellie" userId="fec56361-5c8a-4790-9e84-6272d2f2258e" providerId="ADAL" clId="{87DEA6A5-04DD-4F0B-8A38-25F89595D54E}" dt="2023-04-11T05:39:51.920" v="502"/>
          <ac:cxnSpMkLst>
            <pc:docMk/>
            <pc:sldMk cId="418821511" sldId="259"/>
            <ac:cxnSpMk id="70" creationId="{FDE3C121-6F1A-BB61-84CF-227ADC2D345C}"/>
          </ac:cxnSpMkLst>
        </pc:cxnChg>
        <pc:cxnChg chg="mod">
          <ac:chgData name="White, Ellie" userId="fec56361-5c8a-4790-9e84-6272d2f2258e" providerId="ADAL" clId="{87DEA6A5-04DD-4F0B-8A38-25F89595D54E}" dt="2023-04-11T05:39:51.920" v="502"/>
          <ac:cxnSpMkLst>
            <pc:docMk/>
            <pc:sldMk cId="418821511" sldId="259"/>
            <ac:cxnSpMk id="71" creationId="{945C93CF-4A8E-5663-B425-372573989AD1}"/>
          </ac:cxnSpMkLst>
        </pc:cxnChg>
        <pc:cxnChg chg="mod">
          <ac:chgData name="White, Ellie" userId="fec56361-5c8a-4790-9e84-6272d2f2258e" providerId="ADAL" clId="{87DEA6A5-04DD-4F0B-8A38-25F89595D54E}" dt="2023-04-11T05:40:14.080" v="507"/>
          <ac:cxnSpMkLst>
            <pc:docMk/>
            <pc:sldMk cId="418821511" sldId="259"/>
            <ac:cxnSpMk id="78" creationId="{355FF5AE-BBDE-35E6-BEC4-F442D5850A29}"/>
          </ac:cxnSpMkLst>
        </pc:cxnChg>
        <pc:cxnChg chg="mod">
          <ac:chgData name="White, Ellie" userId="fec56361-5c8a-4790-9e84-6272d2f2258e" providerId="ADAL" clId="{87DEA6A5-04DD-4F0B-8A38-25F89595D54E}" dt="2023-04-11T05:40:14.080" v="507"/>
          <ac:cxnSpMkLst>
            <pc:docMk/>
            <pc:sldMk cId="418821511" sldId="259"/>
            <ac:cxnSpMk id="79" creationId="{AD27917C-55F1-3DCB-D211-54295CFFE8AF}"/>
          </ac:cxnSpMkLst>
        </pc:cxnChg>
        <pc:cxnChg chg="mod">
          <ac:chgData name="White, Ellie" userId="fec56361-5c8a-4790-9e84-6272d2f2258e" providerId="ADAL" clId="{87DEA6A5-04DD-4F0B-8A38-25F89595D54E}" dt="2023-04-11T05:40:14.080" v="507"/>
          <ac:cxnSpMkLst>
            <pc:docMk/>
            <pc:sldMk cId="418821511" sldId="259"/>
            <ac:cxnSpMk id="88" creationId="{6B44907F-8BAD-C53B-E5DB-6C4D55212EDE}"/>
          </ac:cxnSpMkLst>
        </pc:cxnChg>
        <pc:cxnChg chg="mod">
          <ac:chgData name="White, Ellie" userId="fec56361-5c8a-4790-9e84-6272d2f2258e" providerId="ADAL" clId="{87DEA6A5-04DD-4F0B-8A38-25F89595D54E}" dt="2023-04-11T05:40:14.080" v="507"/>
          <ac:cxnSpMkLst>
            <pc:docMk/>
            <pc:sldMk cId="418821511" sldId="259"/>
            <ac:cxnSpMk id="89" creationId="{0EF8ADBF-16E7-D1DE-E41F-4F9233E6B062}"/>
          </ac:cxnSpMkLst>
        </pc:cxnChg>
        <pc:cxnChg chg="mod">
          <ac:chgData name="White, Ellie" userId="fec56361-5c8a-4790-9e84-6272d2f2258e" providerId="ADAL" clId="{87DEA6A5-04DD-4F0B-8A38-25F89595D54E}" dt="2023-04-11T04:16:10.845" v="0" actId="165"/>
          <ac:cxnSpMkLst>
            <pc:docMk/>
            <pc:sldMk cId="418821511" sldId="259"/>
            <ac:cxnSpMk id="152" creationId="{35CD4AC8-8C5B-ED83-8F3C-0C9E0C5762AA}"/>
          </ac:cxnSpMkLst>
        </pc:cxnChg>
      </pc:sldChg>
      <pc:sldChg chg="addSp delSp modSp add del mod">
        <pc:chgData name="White, Ellie" userId="fec56361-5c8a-4790-9e84-6272d2f2258e" providerId="ADAL" clId="{87DEA6A5-04DD-4F0B-8A38-25F89595D54E}" dt="2023-04-11T06:12:24.120" v="806" actId="2696"/>
        <pc:sldMkLst>
          <pc:docMk/>
          <pc:sldMk cId="2457736693" sldId="260"/>
        </pc:sldMkLst>
        <pc:spChg chg="mod topLvl">
          <ac:chgData name="White, Ellie" userId="fec56361-5c8a-4790-9e84-6272d2f2258e" providerId="ADAL" clId="{87DEA6A5-04DD-4F0B-8A38-25F89595D54E}" dt="2023-04-11T06:11:46.097" v="802" actId="165"/>
          <ac:spMkLst>
            <pc:docMk/>
            <pc:sldMk cId="2457736693" sldId="260"/>
            <ac:spMk id="12" creationId="{A92751BD-0BCB-F84D-4CE3-45911BE1EE09}"/>
          </ac:spMkLst>
        </pc:spChg>
        <pc:spChg chg="mod topLvl">
          <ac:chgData name="White, Ellie" userId="fec56361-5c8a-4790-9e84-6272d2f2258e" providerId="ADAL" clId="{87DEA6A5-04DD-4F0B-8A38-25F89595D54E}" dt="2023-04-11T06:11:46.097" v="802" actId="165"/>
          <ac:spMkLst>
            <pc:docMk/>
            <pc:sldMk cId="2457736693" sldId="260"/>
            <ac:spMk id="13" creationId="{DD8FF5E5-8077-9B79-7F23-BF41326D2659}"/>
          </ac:spMkLst>
        </pc:spChg>
        <pc:spChg chg="mod topLvl">
          <ac:chgData name="White, Ellie" userId="fec56361-5c8a-4790-9e84-6272d2f2258e" providerId="ADAL" clId="{87DEA6A5-04DD-4F0B-8A38-25F89595D54E}" dt="2023-04-11T06:11:46.097" v="802" actId="165"/>
          <ac:spMkLst>
            <pc:docMk/>
            <pc:sldMk cId="2457736693" sldId="260"/>
            <ac:spMk id="14" creationId="{EDE2B9F8-9E3D-678D-C890-E5D58669DFD2}"/>
          </ac:spMkLst>
        </pc:spChg>
        <pc:spChg chg="mod topLvl">
          <ac:chgData name="White, Ellie" userId="fec56361-5c8a-4790-9e84-6272d2f2258e" providerId="ADAL" clId="{87DEA6A5-04DD-4F0B-8A38-25F89595D54E}" dt="2023-04-11T06:11:46.097" v="802" actId="165"/>
          <ac:spMkLst>
            <pc:docMk/>
            <pc:sldMk cId="2457736693" sldId="260"/>
            <ac:spMk id="15" creationId="{59731D87-5DD9-E804-08D9-E2BD4F5D0AC4}"/>
          </ac:spMkLst>
        </pc:spChg>
        <pc:spChg chg="mod">
          <ac:chgData name="White, Ellie" userId="fec56361-5c8a-4790-9e84-6272d2f2258e" providerId="ADAL" clId="{87DEA6A5-04DD-4F0B-8A38-25F89595D54E}" dt="2023-04-11T06:11:46.097" v="802" actId="165"/>
          <ac:spMkLst>
            <pc:docMk/>
            <pc:sldMk cId="2457736693" sldId="260"/>
            <ac:spMk id="17" creationId="{E8EB3159-5F25-B2C0-43AC-83F1DF73BE7B}"/>
          </ac:spMkLst>
        </pc:spChg>
        <pc:spChg chg="mod">
          <ac:chgData name="White, Ellie" userId="fec56361-5c8a-4790-9e84-6272d2f2258e" providerId="ADAL" clId="{87DEA6A5-04DD-4F0B-8A38-25F89595D54E}" dt="2023-04-11T05:39:39.954" v="500"/>
          <ac:spMkLst>
            <pc:docMk/>
            <pc:sldMk cId="2457736693" sldId="260"/>
            <ac:spMk id="19" creationId="{C6D46077-C723-DDF0-951E-247BB4DA3EAA}"/>
          </ac:spMkLst>
        </pc:spChg>
        <pc:spChg chg="mod">
          <ac:chgData name="White, Ellie" userId="fec56361-5c8a-4790-9e84-6272d2f2258e" providerId="ADAL" clId="{87DEA6A5-04DD-4F0B-8A38-25F89595D54E}" dt="2023-04-11T06:11:46.097" v="802" actId="165"/>
          <ac:spMkLst>
            <pc:docMk/>
            <pc:sldMk cId="2457736693" sldId="260"/>
            <ac:spMk id="20" creationId="{955A7CE5-80B7-11A5-3983-7037E6E3B1B5}"/>
          </ac:spMkLst>
        </pc:spChg>
        <pc:spChg chg="mod">
          <ac:chgData name="White, Ellie" userId="fec56361-5c8a-4790-9e84-6272d2f2258e" providerId="ADAL" clId="{87DEA6A5-04DD-4F0B-8A38-25F89595D54E}" dt="2023-04-11T05:39:39.954" v="500"/>
          <ac:spMkLst>
            <pc:docMk/>
            <pc:sldMk cId="2457736693" sldId="260"/>
            <ac:spMk id="21" creationId="{CABC02B3-C095-7483-3298-FAAB758DE536}"/>
          </ac:spMkLst>
        </pc:spChg>
        <pc:spChg chg="mod">
          <ac:chgData name="White, Ellie" userId="fec56361-5c8a-4790-9e84-6272d2f2258e" providerId="ADAL" clId="{87DEA6A5-04DD-4F0B-8A38-25F89595D54E}" dt="2023-04-11T06:11:46.097" v="802" actId="165"/>
          <ac:spMkLst>
            <pc:docMk/>
            <pc:sldMk cId="2457736693" sldId="260"/>
            <ac:spMk id="22" creationId="{2A88EBE2-99BA-C1D4-A149-0E1783B593BE}"/>
          </ac:spMkLst>
        </pc:spChg>
        <pc:spChg chg="mod">
          <ac:chgData name="White, Ellie" userId="fec56361-5c8a-4790-9e84-6272d2f2258e" providerId="ADAL" clId="{87DEA6A5-04DD-4F0B-8A38-25F89595D54E}" dt="2023-04-11T06:11:46.097" v="802" actId="165"/>
          <ac:spMkLst>
            <pc:docMk/>
            <pc:sldMk cId="2457736693" sldId="260"/>
            <ac:spMk id="23" creationId="{A220EBAC-E495-B7F3-F042-D2409E064FA2}"/>
          </ac:spMkLst>
        </pc:spChg>
        <pc:spChg chg="mod">
          <ac:chgData name="White, Ellie" userId="fec56361-5c8a-4790-9e84-6272d2f2258e" providerId="ADAL" clId="{87DEA6A5-04DD-4F0B-8A38-25F89595D54E}" dt="2023-04-11T06:11:46.097" v="802" actId="165"/>
          <ac:spMkLst>
            <pc:docMk/>
            <pc:sldMk cId="2457736693" sldId="260"/>
            <ac:spMk id="24" creationId="{2FFEA1FF-8F5A-57FB-1329-EE3230CCA5E4}"/>
          </ac:spMkLst>
        </pc:spChg>
        <pc:spChg chg="mod">
          <ac:chgData name="White, Ellie" userId="fec56361-5c8a-4790-9e84-6272d2f2258e" providerId="ADAL" clId="{87DEA6A5-04DD-4F0B-8A38-25F89595D54E}" dt="2023-04-11T05:38:58.981" v="480" actId="207"/>
          <ac:spMkLst>
            <pc:docMk/>
            <pc:sldMk cId="2457736693" sldId="260"/>
            <ac:spMk id="25" creationId="{7F0603F1-B9F6-B7FA-EFF6-2C9613D08FA6}"/>
          </ac:spMkLst>
        </pc:spChg>
        <pc:spChg chg="mod ord">
          <ac:chgData name="White, Ellie" userId="fec56361-5c8a-4790-9e84-6272d2f2258e" providerId="ADAL" clId="{87DEA6A5-04DD-4F0B-8A38-25F89595D54E}" dt="2023-04-11T05:39:21.750" v="499" actId="1038"/>
          <ac:spMkLst>
            <pc:docMk/>
            <pc:sldMk cId="2457736693" sldId="260"/>
            <ac:spMk id="27" creationId="{53FB66A5-0700-4564-30FB-378DC0845417}"/>
          </ac:spMkLst>
        </pc:spChg>
        <pc:spChg chg="mod">
          <ac:chgData name="White, Ellie" userId="fec56361-5c8a-4790-9e84-6272d2f2258e" providerId="ADAL" clId="{87DEA6A5-04DD-4F0B-8A38-25F89595D54E}" dt="2023-04-11T06:11:46.097" v="802" actId="165"/>
          <ac:spMkLst>
            <pc:docMk/>
            <pc:sldMk cId="2457736693" sldId="260"/>
            <ac:spMk id="28" creationId="{55699BC5-317E-07BA-30C7-0915E5144722}"/>
          </ac:spMkLst>
        </pc:spChg>
        <pc:spChg chg="mod">
          <ac:chgData name="White, Ellie" userId="fec56361-5c8a-4790-9e84-6272d2f2258e" providerId="ADAL" clId="{87DEA6A5-04DD-4F0B-8A38-25F89595D54E}" dt="2023-04-11T06:11:46.097" v="802" actId="165"/>
          <ac:spMkLst>
            <pc:docMk/>
            <pc:sldMk cId="2457736693" sldId="260"/>
            <ac:spMk id="29" creationId="{9F35B3C2-69BA-F26E-1A83-44F0E5AE4DD1}"/>
          </ac:spMkLst>
        </pc:spChg>
        <pc:spChg chg="mod">
          <ac:chgData name="White, Ellie" userId="fec56361-5c8a-4790-9e84-6272d2f2258e" providerId="ADAL" clId="{87DEA6A5-04DD-4F0B-8A38-25F89595D54E}" dt="2023-04-11T06:11:46.097" v="802" actId="165"/>
          <ac:spMkLst>
            <pc:docMk/>
            <pc:sldMk cId="2457736693" sldId="260"/>
            <ac:spMk id="30" creationId="{52FED1B8-24A1-12B4-7DC3-1595C2923EF6}"/>
          </ac:spMkLst>
        </pc:spChg>
        <pc:spChg chg="del">
          <ac:chgData name="White, Ellie" userId="fec56361-5c8a-4790-9e84-6272d2f2258e" providerId="ADAL" clId="{87DEA6A5-04DD-4F0B-8A38-25F89595D54E}" dt="2023-04-11T04:45:33.310" v="158" actId="478"/>
          <ac:spMkLst>
            <pc:docMk/>
            <pc:sldMk cId="2457736693" sldId="260"/>
            <ac:spMk id="31" creationId="{D75FB81B-7B13-FE4E-36E3-AF12414A6611}"/>
          </ac:spMkLst>
        </pc:spChg>
        <pc:spChg chg="mod">
          <ac:chgData name="White, Ellie" userId="fec56361-5c8a-4790-9e84-6272d2f2258e" providerId="ADAL" clId="{87DEA6A5-04DD-4F0B-8A38-25F89595D54E}" dt="2023-04-11T06:11:46.097" v="802" actId="165"/>
          <ac:spMkLst>
            <pc:docMk/>
            <pc:sldMk cId="2457736693" sldId="260"/>
            <ac:spMk id="32" creationId="{2E8B8AE1-2ED1-A064-0F0C-35811B7A3A73}"/>
          </ac:spMkLst>
        </pc:spChg>
        <pc:spChg chg="mod">
          <ac:chgData name="White, Ellie" userId="fec56361-5c8a-4790-9e84-6272d2f2258e" providerId="ADAL" clId="{87DEA6A5-04DD-4F0B-8A38-25F89595D54E}" dt="2023-04-11T05:38:58.981" v="480" actId="207"/>
          <ac:spMkLst>
            <pc:docMk/>
            <pc:sldMk cId="2457736693" sldId="260"/>
            <ac:spMk id="33" creationId="{689BE39F-0958-1A92-4876-8ED8B06CB412}"/>
          </ac:spMkLst>
        </pc:spChg>
        <pc:spChg chg="mod">
          <ac:chgData name="White, Ellie" userId="fec56361-5c8a-4790-9e84-6272d2f2258e" providerId="ADAL" clId="{87DEA6A5-04DD-4F0B-8A38-25F89595D54E}" dt="2023-04-11T06:11:46.097" v="802" actId="165"/>
          <ac:spMkLst>
            <pc:docMk/>
            <pc:sldMk cId="2457736693" sldId="260"/>
            <ac:spMk id="34" creationId="{BAC09385-76B2-A5E3-587A-5B1B7B5A401B}"/>
          </ac:spMkLst>
        </pc:spChg>
        <pc:spChg chg="del">
          <ac:chgData name="White, Ellie" userId="fec56361-5c8a-4790-9e84-6272d2f2258e" providerId="ADAL" clId="{87DEA6A5-04DD-4F0B-8A38-25F89595D54E}" dt="2023-04-11T04:45:30.408" v="157" actId="478"/>
          <ac:spMkLst>
            <pc:docMk/>
            <pc:sldMk cId="2457736693" sldId="260"/>
            <ac:spMk id="37" creationId="{878077B5-C010-E074-6A22-D5A2F39684FC}"/>
          </ac:spMkLst>
        </pc:spChg>
        <pc:spChg chg="mod ord">
          <ac:chgData name="White, Ellie" userId="fec56361-5c8a-4790-9e84-6272d2f2258e" providerId="ADAL" clId="{87DEA6A5-04DD-4F0B-8A38-25F89595D54E}" dt="2023-04-11T05:39:10.029" v="487" actId="1036"/>
          <ac:spMkLst>
            <pc:docMk/>
            <pc:sldMk cId="2457736693" sldId="260"/>
            <ac:spMk id="38" creationId="{50EAF7F3-98D0-1AD7-35B3-F2F120000ADB}"/>
          </ac:spMkLst>
        </pc:spChg>
        <pc:spChg chg="mod">
          <ac:chgData name="White, Ellie" userId="fec56361-5c8a-4790-9e84-6272d2f2258e" providerId="ADAL" clId="{87DEA6A5-04DD-4F0B-8A38-25F89595D54E}" dt="2023-04-11T06:11:46.097" v="802" actId="165"/>
          <ac:spMkLst>
            <pc:docMk/>
            <pc:sldMk cId="2457736693" sldId="260"/>
            <ac:spMk id="40" creationId="{F0067AC1-980E-FF71-CBEB-C774EC851955}"/>
          </ac:spMkLst>
        </pc:spChg>
        <pc:spChg chg="mod topLvl">
          <ac:chgData name="White, Ellie" userId="fec56361-5c8a-4790-9e84-6272d2f2258e" providerId="ADAL" clId="{87DEA6A5-04DD-4F0B-8A38-25F89595D54E}" dt="2023-04-11T06:11:46.097" v="802" actId="165"/>
          <ac:spMkLst>
            <pc:docMk/>
            <pc:sldMk cId="2457736693" sldId="260"/>
            <ac:spMk id="41" creationId="{5F5D940E-4470-F7CD-8BD1-A5F121F2E744}"/>
          </ac:spMkLst>
        </pc:spChg>
        <pc:spChg chg="mod">
          <ac:chgData name="White, Ellie" userId="fec56361-5c8a-4790-9e84-6272d2f2258e" providerId="ADAL" clId="{87DEA6A5-04DD-4F0B-8A38-25F89595D54E}" dt="2023-04-11T06:11:46.097" v="802" actId="165"/>
          <ac:spMkLst>
            <pc:docMk/>
            <pc:sldMk cId="2457736693" sldId="260"/>
            <ac:spMk id="42" creationId="{DF7B7AF0-D54B-3CFE-4809-9F9C70187113}"/>
          </ac:spMkLst>
        </pc:spChg>
        <pc:spChg chg="mod topLvl">
          <ac:chgData name="White, Ellie" userId="fec56361-5c8a-4790-9e84-6272d2f2258e" providerId="ADAL" clId="{87DEA6A5-04DD-4F0B-8A38-25F89595D54E}" dt="2023-04-11T06:11:46.097" v="802" actId="165"/>
          <ac:spMkLst>
            <pc:docMk/>
            <pc:sldMk cId="2457736693" sldId="260"/>
            <ac:spMk id="43" creationId="{F70E8B3A-3F4D-4216-0945-CC1BC07328A7}"/>
          </ac:spMkLst>
        </pc:spChg>
        <pc:spChg chg="mod">
          <ac:chgData name="White, Ellie" userId="fec56361-5c8a-4790-9e84-6272d2f2258e" providerId="ADAL" clId="{87DEA6A5-04DD-4F0B-8A38-25F89595D54E}" dt="2023-04-11T05:39:39.954" v="500"/>
          <ac:spMkLst>
            <pc:docMk/>
            <pc:sldMk cId="2457736693" sldId="260"/>
            <ac:spMk id="44" creationId="{DF09B5E5-5C38-7691-5FEF-9345537F3F9F}"/>
          </ac:spMkLst>
        </pc:spChg>
        <pc:spChg chg="mod">
          <ac:chgData name="White, Ellie" userId="fec56361-5c8a-4790-9e84-6272d2f2258e" providerId="ADAL" clId="{87DEA6A5-04DD-4F0B-8A38-25F89595D54E}" dt="2023-04-11T05:39:39.954" v="500"/>
          <ac:spMkLst>
            <pc:docMk/>
            <pc:sldMk cId="2457736693" sldId="260"/>
            <ac:spMk id="48" creationId="{0427B211-9A28-9867-BE26-9140705D885B}"/>
          </ac:spMkLst>
        </pc:spChg>
        <pc:spChg chg="mod">
          <ac:chgData name="White, Ellie" userId="fec56361-5c8a-4790-9e84-6272d2f2258e" providerId="ADAL" clId="{87DEA6A5-04DD-4F0B-8A38-25F89595D54E}" dt="2023-04-11T05:39:39.954" v="500"/>
          <ac:spMkLst>
            <pc:docMk/>
            <pc:sldMk cId="2457736693" sldId="260"/>
            <ac:spMk id="49" creationId="{5F0FF7D9-F458-B35D-A2B0-2FC913EE3919}"/>
          </ac:spMkLst>
        </pc:spChg>
        <pc:spChg chg="mod">
          <ac:chgData name="White, Ellie" userId="fec56361-5c8a-4790-9e84-6272d2f2258e" providerId="ADAL" clId="{87DEA6A5-04DD-4F0B-8A38-25F89595D54E}" dt="2023-04-11T05:39:39.954" v="500"/>
          <ac:spMkLst>
            <pc:docMk/>
            <pc:sldMk cId="2457736693" sldId="260"/>
            <ac:spMk id="50" creationId="{135FF108-36CD-E611-17B9-2F11D22750A6}"/>
          </ac:spMkLst>
        </pc:spChg>
        <pc:spChg chg="mod">
          <ac:chgData name="White, Ellie" userId="fec56361-5c8a-4790-9e84-6272d2f2258e" providerId="ADAL" clId="{87DEA6A5-04DD-4F0B-8A38-25F89595D54E}" dt="2023-04-11T05:39:58.517" v="505"/>
          <ac:spMkLst>
            <pc:docMk/>
            <pc:sldMk cId="2457736693" sldId="260"/>
            <ac:spMk id="52" creationId="{C3FD0256-85C8-897D-3D0F-F413C9BCDDB3}"/>
          </ac:spMkLst>
        </pc:spChg>
        <pc:spChg chg="mod">
          <ac:chgData name="White, Ellie" userId="fec56361-5c8a-4790-9e84-6272d2f2258e" providerId="ADAL" clId="{87DEA6A5-04DD-4F0B-8A38-25F89595D54E}" dt="2023-04-11T05:39:58.517" v="505"/>
          <ac:spMkLst>
            <pc:docMk/>
            <pc:sldMk cId="2457736693" sldId="260"/>
            <ac:spMk id="53" creationId="{6FAC9208-7D9F-9FB0-3919-1965BA5E2472}"/>
          </ac:spMkLst>
        </pc:spChg>
        <pc:spChg chg="mod">
          <ac:chgData name="White, Ellie" userId="fec56361-5c8a-4790-9e84-6272d2f2258e" providerId="ADAL" clId="{87DEA6A5-04DD-4F0B-8A38-25F89595D54E}" dt="2023-04-11T05:39:58.517" v="505"/>
          <ac:spMkLst>
            <pc:docMk/>
            <pc:sldMk cId="2457736693" sldId="260"/>
            <ac:spMk id="55" creationId="{1909591B-7507-73E7-6C5C-CF2AA5463018}"/>
          </ac:spMkLst>
        </pc:spChg>
        <pc:spChg chg="mod topLvl">
          <ac:chgData name="White, Ellie" userId="fec56361-5c8a-4790-9e84-6272d2f2258e" providerId="ADAL" clId="{87DEA6A5-04DD-4F0B-8A38-25F89595D54E}" dt="2023-04-11T06:11:46.097" v="802" actId="165"/>
          <ac:spMkLst>
            <pc:docMk/>
            <pc:sldMk cId="2457736693" sldId="260"/>
            <ac:spMk id="61" creationId="{3B2890E0-4397-E461-4158-1EA89FBAA79A}"/>
          </ac:spMkLst>
        </pc:spChg>
        <pc:spChg chg="mod">
          <ac:chgData name="White, Ellie" userId="fec56361-5c8a-4790-9e84-6272d2f2258e" providerId="ADAL" clId="{87DEA6A5-04DD-4F0B-8A38-25F89595D54E}" dt="2023-04-11T05:39:58.517" v="505"/>
          <ac:spMkLst>
            <pc:docMk/>
            <pc:sldMk cId="2457736693" sldId="260"/>
            <ac:spMk id="65" creationId="{982A6B82-111C-2946-379A-2D6764599CD4}"/>
          </ac:spMkLst>
        </pc:spChg>
        <pc:spChg chg="mod">
          <ac:chgData name="White, Ellie" userId="fec56361-5c8a-4790-9e84-6272d2f2258e" providerId="ADAL" clId="{87DEA6A5-04DD-4F0B-8A38-25F89595D54E}" dt="2023-04-11T05:39:58.517" v="505"/>
          <ac:spMkLst>
            <pc:docMk/>
            <pc:sldMk cId="2457736693" sldId="260"/>
            <ac:spMk id="66" creationId="{7B1E635C-7CC0-932F-C844-56C45781E2AA}"/>
          </ac:spMkLst>
        </pc:spChg>
        <pc:spChg chg="mod">
          <ac:chgData name="White, Ellie" userId="fec56361-5c8a-4790-9e84-6272d2f2258e" providerId="ADAL" clId="{87DEA6A5-04DD-4F0B-8A38-25F89595D54E}" dt="2023-04-11T05:39:58.517" v="505"/>
          <ac:spMkLst>
            <pc:docMk/>
            <pc:sldMk cId="2457736693" sldId="260"/>
            <ac:spMk id="67" creationId="{473BAFFB-D655-3378-4736-7632F536B1B9}"/>
          </ac:spMkLst>
        </pc:spChg>
        <pc:spChg chg="del mod">
          <ac:chgData name="White, Ellie" userId="fec56361-5c8a-4790-9e84-6272d2f2258e" providerId="ADAL" clId="{87DEA6A5-04DD-4F0B-8A38-25F89595D54E}" dt="2023-04-11T05:40:33.737" v="512" actId="478"/>
          <ac:spMkLst>
            <pc:docMk/>
            <pc:sldMk cId="2457736693" sldId="260"/>
            <ac:spMk id="72" creationId="{4B370F73-B9F0-AEF7-6BFF-E73FD9D670DD}"/>
          </ac:spMkLst>
        </pc:spChg>
        <pc:spChg chg="mod ord">
          <ac:chgData name="White, Ellie" userId="fec56361-5c8a-4790-9e84-6272d2f2258e" providerId="ADAL" clId="{87DEA6A5-04DD-4F0B-8A38-25F89595D54E}" dt="2023-04-11T06:11:46.097" v="802" actId="165"/>
          <ac:spMkLst>
            <pc:docMk/>
            <pc:sldMk cId="2457736693" sldId="260"/>
            <ac:spMk id="73" creationId="{06854198-F3A4-D467-87E8-84CD6D4CAF72}"/>
          </ac:spMkLst>
        </pc:spChg>
        <pc:spChg chg="mod">
          <ac:chgData name="White, Ellie" userId="fec56361-5c8a-4790-9e84-6272d2f2258e" providerId="ADAL" clId="{87DEA6A5-04DD-4F0B-8A38-25F89595D54E}" dt="2023-04-11T06:11:46.097" v="802" actId="165"/>
          <ac:spMkLst>
            <pc:docMk/>
            <pc:sldMk cId="2457736693" sldId="260"/>
            <ac:spMk id="75" creationId="{6348A0A3-24AA-609A-1F8F-D71A56A26C6F}"/>
          </ac:spMkLst>
        </pc:spChg>
        <pc:spChg chg="mod">
          <ac:chgData name="White, Ellie" userId="fec56361-5c8a-4790-9e84-6272d2f2258e" providerId="ADAL" clId="{87DEA6A5-04DD-4F0B-8A38-25F89595D54E}" dt="2023-04-11T06:11:46.097" v="802" actId="165"/>
          <ac:spMkLst>
            <pc:docMk/>
            <pc:sldMk cId="2457736693" sldId="260"/>
            <ac:spMk id="80" creationId="{89E7E710-286E-C944-46CA-DB5EDE893930}"/>
          </ac:spMkLst>
        </pc:spChg>
        <pc:spChg chg="mod">
          <ac:chgData name="White, Ellie" userId="fec56361-5c8a-4790-9e84-6272d2f2258e" providerId="ADAL" clId="{87DEA6A5-04DD-4F0B-8A38-25F89595D54E}" dt="2023-04-11T06:11:46.097" v="802" actId="165"/>
          <ac:spMkLst>
            <pc:docMk/>
            <pc:sldMk cId="2457736693" sldId="260"/>
            <ac:spMk id="81" creationId="{3240E778-2DD8-FCFB-2709-EF8112894D6E}"/>
          </ac:spMkLst>
        </pc:spChg>
        <pc:spChg chg="mod">
          <ac:chgData name="White, Ellie" userId="fec56361-5c8a-4790-9e84-6272d2f2258e" providerId="ADAL" clId="{87DEA6A5-04DD-4F0B-8A38-25F89595D54E}" dt="2023-04-11T06:11:46.097" v="802" actId="165"/>
          <ac:spMkLst>
            <pc:docMk/>
            <pc:sldMk cId="2457736693" sldId="260"/>
            <ac:spMk id="84" creationId="{E8AEA3F0-5868-5FC3-678E-86CE3282B882}"/>
          </ac:spMkLst>
        </pc:spChg>
        <pc:spChg chg="del mod">
          <ac:chgData name="White, Ellie" userId="fec56361-5c8a-4790-9e84-6272d2f2258e" providerId="ADAL" clId="{87DEA6A5-04DD-4F0B-8A38-25F89595D54E}" dt="2023-04-11T05:40:35.049" v="513" actId="478"/>
          <ac:spMkLst>
            <pc:docMk/>
            <pc:sldMk cId="2457736693" sldId="260"/>
            <ac:spMk id="85" creationId="{88F01C00-C157-6DC6-5030-8D9D0C8FAF71}"/>
          </ac:spMkLst>
        </pc:spChg>
        <pc:spChg chg="mod topLvl">
          <ac:chgData name="White, Ellie" userId="fec56361-5c8a-4790-9e84-6272d2f2258e" providerId="ADAL" clId="{87DEA6A5-04DD-4F0B-8A38-25F89595D54E}" dt="2023-04-11T06:11:46.097" v="802" actId="165"/>
          <ac:spMkLst>
            <pc:docMk/>
            <pc:sldMk cId="2457736693" sldId="260"/>
            <ac:spMk id="90" creationId="{5851EF92-C2D1-4404-C3F7-F8D03E0123BC}"/>
          </ac:spMkLst>
        </pc:spChg>
        <pc:spChg chg="mod">
          <ac:chgData name="White, Ellie" userId="fec56361-5c8a-4790-9e84-6272d2f2258e" providerId="ADAL" clId="{87DEA6A5-04DD-4F0B-8A38-25F89595D54E}" dt="2023-04-11T06:11:46.097" v="802" actId="165"/>
          <ac:spMkLst>
            <pc:docMk/>
            <pc:sldMk cId="2457736693" sldId="260"/>
            <ac:spMk id="92" creationId="{0A260F97-5EB5-E6BD-1F92-B9189BBE145E}"/>
          </ac:spMkLst>
        </pc:spChg>
        <pc:spChg chg="mod">
          <ac:chgData name="White, Ellie" userId="fec56361-5c8a-4790-9e84-6272d2f2258e" providerId="ADAL" clId="{87DEA6A5-04DD-4F0B-8A38-25F89595D54E}" dt="2023-04-11T06:11:46.097" v="802" actId="165"/>
          <ac:spMkLst>
            <pc:docMk/>
            <pc:sldMk cId="2457736693" sldId="260"/>
            <ac:spMk id="93" creationId="{06F92A4B-759E-AD53-BED4-C5BB1E73C4EF}"/>
          </ac:spMkLst>
        </pc:spChg>
        <pc:spChg chg="mod">
          <ac:chgData name="White, Ellie" userId="fec56361-5c8a-4790-9e84-6272d2f2258e" providerId="ADAL" clId="{87DEA6A5-04DD-4F0B-8A38-25F89595D54E}" dt="2023-04-11T06:11:46.097" v="802" actId="165"/>
          <ac:spMkLst>
            <pc:docMk/>
            <pc:sldMk cId="2457736693" sldId="260"/>
            <ac:spMk id="94" creationId="{BABF8ED6-A3C8-C052-B5F3-995A850AF928}"/>
          </ac:spMkLst>
        </pc:spChg>
        <pc:spChg chg="mod">
          <ac:chgData name="White, Ellie" userId="fec56361-5c8a-4790-9e84-6272d2f2258e" providerId="ADAL" clId="{87DEA6A5-04DD-4F0B-8A38-25F89595D54E}" dt="2023-04-11T06:11:46.097" v="802" actId="165"/>
          <ac:spMkLst>
            <pc:docMk/>
            <pc:sldMk cId="2457736693" sldId="260"/>
            <ac:spMk id="95" creationId="{3BB68EE1-FC65-181A-1B46-4428C7F8C79F}"/>
          </ac:spMkLst>
        </pc:spChg>
        <pc:spChg chg="mod topLvl">
          <ac:chgData name="White, Ellie" userId="fec56361-5c8a-4790-9e84-6272d2f2258e" providerId="ADAL" clId="{87DEA6A5-04DD-4F0B-8A38-25F89595D54E}" dt="2023-04-11T06:11:46.097" v="802" actId="165"/>
          <ac:spMkLst>
            <pc:docMk/>
            <pc:sldMk cId="2457736693" sldId="260"/>
            <ac:spMk id="110" creationId="{F9664226-E875-1805-201D-4F823ECC3451}"/>
          </ac:spMkLst>
        </pc:spChg>
        <pc:spChg chg="mod topLvl">
          <ac:chgData name="White, Ellie" userId="fec56361-5c8a-4790-9e84-6272d2f2258e" providerId="ADAL" clId="{87DEA6A5-04DD-4F0B-8A38-25F89595D54E}" dt="2023-04-11T06:11:46.097" v="802" actId="165"/>
          <ac:spMkLst>
            <pc:docMk/>
            <pc:sldMk cId="2457736693" sldId="260"/>
            <ac:spMk id="112" creationId="{9B0ACAAE-D4D7-4F23-2B4D-0E3E68C77436}"/>
          </ac:spMkLst>
        </pc:spChg>
        <pc:spChg chg="mod topLvl">
          <ac:chgData name="White, Ellie" userId="fec56361-5c8a-4790-9e84-6272d2f2258e" providerId="ADAL" clId="{87DEA6A5-04DD-4F0B-8A38-25F89595D54E}" dt="2023-04-11T06:11:46.097" v="802" actId="165"/>
          <ac:spMkLst>
            <pc:docMk/>
            <pc:sldMk cId="2457736693" sldId="260"/>
            <ac:spMk id="113" creationId="{ADD06344-B326-2FA0-9D49-5D0F37B6975C}"/>
          </ac:spMkLst>
        </pc:spChg>
        <pc:spChg chg="mod topLvl">
          <ac:chgData name="White, Ellie" userId="fec56361-5c8a-4790-9e84-6272d2f2258e" providerId="ADAL" clId="{87DEA6A5-04DD-4F0B-8A38-25F89595D54E}" dt="2023-04-11T06:11:46.097" v="802" actId="165"/>
          <ac:spMkLst>
            <pc:docMk/>
            <pc:sldMk cId="2457736693" sldId="260"/>
            <ac:spMk id="114" creationId="{21539A2C-A52A-A73B-B246-392B354EC280}"/>
          </ac:spMkLst>
        </pc:spChg>
        <pc:spChg chg="mod topLvl">
          <ac:chgData name="White, Ellie" userId="fec56361-5c8a-4790-9e84-6272d2f2258e" providerId="ADAL" clId="{87DEA6A5-04DD-4F0B-8A38-25F89595D54E}" dt="2023-04-11T06:11:46.097" v="802" actId="165"/>
          <ac:spMkLst>
            <pc:docMk/>
            <pc:sldMk cId="2457736693" sldId="260"/>
            <ac:spMk id="115" creationId="{DDF40092-C545-B15E-326D-AEB0893FAE4D}"/>
          </ac:spMkLst>
        </pc:spChg>
        <pc:spChg chg="mod topLvl">
          <ac:chgData name="White, Ellie" userId="fec56361-5c8a-4790-9e84-6272d2f2258e" providerId="ADAL" clId="{87DEA6A5-04DD-4F0B-8A38-25F89595D54E}" dt="2023-04-11T06:11:46.097" v="802" actId="165"/>
          <ac:spMkLst>
            <pc:docMk/>
            <pc:sldMk cId="2457736693" sldId="260"/>
            <ac:spMk id="116" creationId="{68732BA1-F724-FC4F-E74C-B052C4B3D729}"/>
          </ac:spMkLst>
        </pc:spChg>
        <pc:spChg chg="mod">
          <ac:chgData name="White, Ellie" userId="fec56361-5c8a-4790-9e84-6272d2f2258e" providerId="ADAL" clId="{87DEA6A5-04DD-4F0B-8A38-25F89595D54E}" dt="2023-04-11T06:11:46.097" v="802" actId="165"/>
          <ac:spMkLst>
            <pc:docMk/>
            <pc:sldMk cId="2457736693" sldId="260"/>
            <ac:spMk id="117" creationId="{4CC719BB-510E-764E-109D-D1F995DA5091}"/>
          </ac:spMkLst>
        </pc:spChg>
        <pc:spChg chg="mod">
          <ac:chgData name="White, Ellie" userId="fec56361-5c8a-4790-9e84-6272d2f2258e" providerId="ADAL" clId="{87DEA6A5-04DD-4F0B-8A38-25F89595D54E}" dt="2023-04-11T06:11:46.097" v="802" actId="165"/>
          <ac:spMkLst>
            <pc:docMk/>
            <pc:sldMk cId="2457736693" sldId="260"/>
            <ac:spMk id="127" creationId="{DFB220B8-B700-0402-E0FE-BF3D28170C36}"/>
          </ac:spMkLst>
        </pc:spChg>
        <pc:spChg chg="mod">
          <ac:chgData name="White, Ellie" userId="fec56361-5c8a-4790-9e84-6272d2f2258e" providerId="ADAL" clId="{87DEA6A5-04DD-4F0B-8A38-25F89595D54E}" dt="2023-04-11T06:11:46.097" v="802" actId="165"/>
          <ac:spMkLst>
            <pc:docMk/>
            <pc:sldMk cId="2457736693" sldId="260"/>
            <ac:spMk id="128" creationId="{8A3F892E-3282-B1A1-E1DD-F1DD59F3E41C}"/>
          </ac:spMkLst>
        </pc:spChg>
        <pc:spChg chg="mod">
          <ac:chgData name="White, Ellie" userId="fec56361-5c8a-4790-9e84-6272d2f2258e" providerId="ADAL" clId="{87DEA6A5-04DD-4F0B-8A38-25F89595D54E}" dt="2023-04-11T06:11:46.097" v="802" actId="165"/>
          <ac:spMkLst>
            <pc:docMk/>
            <pc:sldMk cId="2457736693" sldId="260"/>
            <ac:spMk id="129" creationId="{D73DEE52-8D5A-DCF2-1837-B14BE68940EC}"/>
          </ac:spMkLst>
        </pc:spChg>
        <pc:spChg chg="mod">
          <ac:chgData name="White, Ellie" userId="fec56361-5c8a-4790-9e84-6272d2f2258e" providerId="ADAL" clId="{87DEA6A5-04DD-4F0B-8A38-25F89595D54E}" dt="2023-04-11T06:11:46.097" v="802" actId="165"/>
          <ac:spMkLst>
            <pc:docMk/>
            <pc:sldMk cId="2457736693" sldId="260"/>
            <ac:spMk id="130" creationId="{DBD68E8A-7B71-6087-74B5-7754C3E16BC8}"/>
          </ac:spMkLst>
        </pc:spChg>
        <pc:spChg chg="del mod">
          <ac:chgData name="White, Ellie" userId="fec56361-5c8a-4790-9e84-6272d2f2258e" providerId="ADAL" clId="{87DEA6A5-04DD-4F0B-8A38-25F89595D54E}" dt="2023-04-11T05:37:08.321" v="444" actId="478"/>
          <ac:spMkLst>
            <pc:docMk/>
            <pc:sldMk cId="2457736693" sldId="260"/>
            <ac:spMk id="150" creationId="{557F984C-E483-ACDC-480F-30CA1F44B8F7}"/>
          </ac:spMkLst>
        </pc:spChg>
        <pc:spChg chg="mod topLvl">
          <ac:chgData name="White, Ellie" userId="fec56361-5c8a-4790-9e84-6272d2f2258e" providerId="ADAL" clId="{87DEA6A5-04DD-4F0B-8A38-25F89595D54E}" dt="2023-04-11T06:11:46.097" v="802" actId="165"/>
          <ac:spMkLst>
            <pc:docMk/>
            <pc:sldMk cId="2457736693" sldId="260"/>
            <ac:spMk id="154" creationId="{10F62627-5069-528E-53D4-07F97402E75A}"/>
          </ac:spMkLst>
        </pc:spChg>
        <pc:grpChg chg="add mod">
          <ac:chgData name="White, Ellie" userId="fec56361-5c8a-4790-9e84-6272d2f2258e" providerId="ADAL" clId="{87DEA6A5-04DD-4F0B-8A38-25F89595D54E}" dt="2023-04-11T04:46:39.840" v="183" actId="164"/>
          <ac:grpSpMkLst>
            <pc:docMk/>
            <pc:sldMk cId="2457736693" sldId="260"/>
            <ac:grpSpMk id="2" creationId="{A24D0A1C-188B-AFC9-DFA1-DD9D314C52CB}"/>
          </ac:grpSpMkLst>
        </pc:grpChg>
        <pc:grpChg chg="add del mod">
          <ac:chgData name="White, Ellie" userId="fec56361-5c8a-4790-9e84-6272d2f2258e" providerId="ADAL" clId="{87DEA6A5-04DD-4F0B-8A38-25F89595D54E}" dt="2023-04-11T05:40:29.171" v="510" actId="478"/>
          <ac:grpSpMkLst>
            <pc:docMk/>
            <pc:sldMk cId="2457736693" sldId="260"/>
            <ac:grpSpMk id="5" creationId="{45A562BC-4A2D-612D-6728-7BFD7F311116}"/>
          </ac:grpSpMkLst>
        </pc:grpChg>
        <pc:grpChg chg="add del mod">
          <ac:chgData name="White, Ellie" userId="fec56361-5c8a-4790-9e84-6272d2f2258e" providerId="ADAL" clId="{87DEA6A5-04DD-4F0B-8A38-25F89595D54E}" dt="2023-04-11T05:39:58.088" v="504" actId="478"/>
          <ac:grpSpMkLst>
            <pc:docMk/>
            <pc:sldMk cId="2457736693" sldId="260"/>
            <ac:grpSpMk id="16" creationId="{32048B91-722A-966E-4E6A-25231B8C0E63}"/>
          </ac:grpSpMkLst>
        </pc:grpChg>
        <pc:grpChg chg="mod">
          <ac:chgData name="White, Ellie" userId="fec56361-5c8a-4790-9e84-6272d2f2258e" providerId="ADAL" clId="{87DEA6A5-04DD-4F0B-8A38-25F89595D54E}" dt="2023-04-11T05:39:39.954" v="500"/>
          <ac:grpSpMkLst>
            <pc:docMk/>
            <pc:sldMk cId="2457736693" sldId="260"/>
            <ac:grpSpMk id="26" creationId="{6082DD1F-399D-D301-ED7E-A2BA774A6C62}"/>
          </ac:grpSpMkLst>
        </pc:grpChg>
        <pc:grpChg chg="mod">
          <ac:chgData name="White, Ellie" userId="fec56361-5c8a-4790-9e84-6272d2f2258e" providerId="ADAL" clId="{87DEA6A5-04DD-4F0B-8A38-25F89595D54E}" dt="2023-04-11T06:11:46.097" v="802" actId="165"/>
          <ac:grpSpMkLst>
            <pc:docMk/>
            <pc:sldMk cId="2457736693" sldId="260"/>
            <ac:grpSpMk id="35" creationId="{3B011D50-52EE-C8EF-40E3-A1C9D61D50A3}"/>
          </ac:grpSpMkLst>
        </pc:grpChg>
        <pc:grpChg chg="mod">
          <ac:chgData name="White, Ellie" userId="fec56361-5c8a-4790-9e84-6272d2f2258e" providerId="ADAL" clId="{87DEA6A5-04DD-4F0B-8A38-25F89595D54E}" dt="2023-04-11T04:46:48.784" v="185" actId="164"/>
          <ac:grpSpMkLst>
            <pc:docMk/>
            <pc:sldMk cId="2457736693" sldId="260"/>
            <ac:grpSpMk id="39" creationId="{62E3016B-F12C-444A-D735-E1F81C15F1F0}"/>
          </ac:grpSpMkLst>
        </pc:grpChg>
        <pc:grpChg chg="mod">
          <ac:chgData name="White, Ellie" userId="fec56361-5c8a-4790-9e84-6272d2f2258e" providerId="ADAL" clId="{87DEA6A5-04DD-4F0B-8A38-25F89595D54E}" dt="2023-04-11T05:39:39.954" v="500"/>
          <ac:grpSpMkLst>
            <pc:docMk/>
            <pc:sldMk cId="2457736693" sldId="260"/>
            <ac:grpSpMk id="45" creationId="{576D399E-D8A4-A746-4503-B3568711A2D6}"/>
          </ac:grpSpMkLst>
        </pc:grpChg>
        <pc:grpChg chg="add del mod">
          <ac:chgData name="White, Ellie" userId="fec56361-5c8a-4790-9e84-6272d2f2258e" providerId="ADAL" clId="{87DEA6A5-04DD-4F0B-8A38-25F89595D54E}" dt="2023-04-11T05:40:01.049" v="506"/>
          <ac:grpSpMkLst>
            <pc:docMk/>
            <pc:sldMk cId="2457736693" sldId="260"/>
            <ac:grpSpMk id="51" creationId="{DE550AD5-2C4F-9287-FED6-504893CF2DFC}"/>
          </ac:grpSpMkLst>
        </pc:grpChg>
        <pc:grpChg chg="mod">
          <ac:chgData name="White, Ellie" userId="fec56361-5c8a-4790-9e84-6272d2f2258e" providerId="ADAL" clId="{87DEA6A5-04DD-4F0B-8A38-25F89595D54E}" dt="2023-04-11T05:39:58.517" v="505"/>
          <ac:grpSpMkLst>
            <pc:docMk/>
            <pc:sldMk cId="2457736693" sldId="260"/>
            <ac:grpSpMk id="54" creationId="{9F6C9BD6-8D4D-51FE-ED42-15114ED41360}"/>
          </ac:grpSpMkLst>
        </pc:grpChg>
        <pc:grpChg chg="del">
          <ac:chgData name="White, Ellie" userId="fec56361-5c8a-4790-9e84-6272d2f2258e" providerId="ADAL" clId="{87DEA6A5-04DD-4F0B-8A38-25F89595D54E}" dt="2023-04-11T04:45:21.361" v="156" actId="478"/>
          <ac:grpSpMkLst>
            <pc:docMk/>
            <pc:sldMk cId="2457736693" sldId="260"/>
            <ac:grpSpMk id="60" creationId="{DF33481A-EC37-37C2-56C1-F6B3EC394779}"/>
          </ac:grpSpMkLst>
        </pc:grpChg>
        <pc:grpChg chg="mod">
          <ac:chgData name="White, Ellie" userId="fec56361-5c8a-4790-9e84-6272d2f2258e" providerId="ADAL" clId="{87DEA6A5-04DD-4F0B-8A38-25F89595D54E}" dt="2023-04-11T05:39:58.517" v="505"/>
          <ac:grpSpMkLst>
            <pc:docMk/>
            <pc:sldMk cId="2457736693" sldId="260"/>
            <ac:grpSpMk id="62" creationId="{F7217075-8581-9D97-8918-178E9818845F}"/>
          </ac:grpSpMkLst>
        </pc:grpChg>
        <pc:grpChg chg="add del mod">
          <ac:chgData name="White, Ellie" userId="fec56361-5c8a-4790-9e84-6272d2f2258e" providerId="ADAL" clId="{87DEA6A5-04DD-4F0B-8A38-25F89595D54E}" dt="2023-04-11T05:40:41.281" v="515" actId="478"/>
          <ac:grpSpMkLst>
            <pc:docMk/>
            <pc:sldMk cId="2457736693" sldId="260"/>
            <ac:grpSpMk id="68" creationId="{6B5B53B1-E682-9356-00C6-D3A7DCB026BE}"/>
          </ac:grpSpMkLst>
        </pc:grpChg>
        <pc:grpChg chg="mod topLvl">
          <ac:chgData name="White, Ellie" userId="fec56361-5c8a-4790-9e84-6272d2f2258e" providerId="ADAL" clId="{87DEA6A5-04DD-4F0B-8A38-25F89595D54E}" dt="2023-04-11T06:11:46.097" v="802" actId="165"/>
          <ac:grpSpMkLst>
            <pc:docMk/>
            <pc:sldMk cId="2457736693" sldId="260"/>
            <ac:grpSpMk id="69" creationId="{3A6A836D-47D6-56EE-7057-8602DEEB7267}"/>
          </ac:grpSpMkLst>
        </pc:grpChg>
        <pc:grpChg chg="mod">
          <ac:chgData name="White, Ellie" userId="fec56361-5c8a-4790-9e84-6272d2f2258e" providerId="ADAL" clId="{87DEA6A5-04DD-4F0B-8A38-25F89595D54E}" dt="2023-04-11T06:11:46.097" v="802" actId="165"/>
          <ac:grpSpMkLst>
            <pc:docMk/>
            <pc:sldMk cId="2457736693" sldId="260"/>
            <ac:grpSpMk id="74" creationId="{54DABDA4-E1EE-467D-57F2-88837C31BBBE}"/>
          </ac:grpSpMkLst>
        </pc:grpChg>
        <pc:grpChg chg="mod">
          <ac:chgData name="White, Ellie" userId="fec56361-5c8a-4790-9e84-6272d2f2258e" providerId="ADAL" clId="{87DEA6A5-04DD-4F0B-8A38-25F89595D54E}" dt="2023-04-11T06:11:46.097" v="802" actId="165"/>
          <ac:grpSpMkLst>
            <pc:docMk/>
            <pc:sldMk cId="2457736693" sldId="260"/>
            <ac:grpSpMk id="76" creationId="{286E9DFB-4976-8B5F-BF24-3EA7318A5CC5}"/>
          </ac:grpSpMkLst>
        </pc:grpChg>
        <pc:grpChg chg="mod topLvl">
          <ac:chgData name="White, Ellie" userId="fec56361-5c8a-4790-9e84-6272d2f2258e" providerId="ADAL" clId="{87DEA6A5-04DD-4F0B-8A38-25F89595D54E}" dt="2023-04-11T06:11:46.097" v="802" actId="165"/>
          <ac:grpSpMkLst>
            <pc:docMk/>
            <pc:sldMk cId="2457736693" sldId="260"/>
            <ac:grpSpMk id="77" creationId="{AD5546C7-930E-3C93-F49E-C53376DB3189}"/>
          </ac:grpSpMkLst>
        </pc:grpChg>
        <pc:grpChg chg="mod">
          <ac:chgData name="White, Ellie" userId="fec56361-5c8a-4790-9e84-6272d2f2258e" providerId="ADAL" clId="{87DEA6A5-04DD-4F0B-8A38-25F89595D54E}" dt="2023-04-11T06:11:46.097" v="802" actId="165"/>
          <ac:grpSpMkLst>
            <pc:docMk/>
            <pc:sldMk cId="2457736693" sldId="260"/>
            <ac:grpSpMk id="82" creationId="{218D5BCE-A51A-2095-AC85-4E33374F49B8}"/>
          </ac:grpSpMkLst>
        </pc:grpChg>
        <pc:grpChg chg="mod topLvl">
          <ac:chgData name="White, Ellie" userId="fec56361-5c8a-4790-9e84-6272d2f2258e" providerId="ADAL" clId="{87DEA6A5-04DD-4F0B-8A38-25F89595D54E}" dt="2023-04-11T06:11:46.097" v="802" actId="165"/>
          <ac:grpSpMkLst>
            <pc:docMk/>
            <pc:sldMk cId="2457736693" sldId="260"/>
            <ac:grpSpMk id="83" creationId="{77C10F98-C61B-7003-CFE4-3CB8D967E106}"/>
          </ac:grpSpMkLst>
        </pc:grpChg>
        <pc:grpChg chg="add mod topLvl">
          <ac:chgData name="White, Ellie" userId="fec56361-5c8a-4790-9e84-6272d2f2258e" providerId="ADAL" clId="{87DEA6A5-04DD-4F0B-8A38-25F89595D54E}" dt="2023-04-11T06:11:46.097" v="802" actId="165"/>
          <ac:grpSpMkLst>
            <pc:docMk/>
            <pc:sldMk cId="2457736693" sldId="260"/>
            <ac:grpSpMk id="86" creationId="{87C075EE-7BE6-C986-6B69-3EDF05FF8F0E}"/>
          </ac:grpSpMkLst>
        </pc:grpChg>
        <pc:grpChg chg="add del mod">
          <ac:chgData name="White, Ellie" userId="fec56361-5c8a-4790-9e84-6272d2f2258e" providerId="ADAL" clId="{87DEA6A5-04DD-4F0B-8A38-25F89595D54E}" dt="2023-04-11T06:11:46.097" v="802" actId="165"/>
          <ac:grpSpMkLst>
            <pc:docMk/>
            <pc:sldMk cId="2457736693" sldId="260"/>
            <ac:grpSpMk id="87" creationId="{60EB7D5D-F20D-907B-6638-F9BDC58FBDD0}"/>
          </ac:grpSpMkLst>
        </pc:grpChg>
        <pc:grpChg chg="mod topLvl">
          <ac:chgData name="White, Ellie" userId="fec56361-5c8a-4790-9e84-6272d2f2258e" providerId="ADAL" clId="{87DEA6A5-04DD-4F0B-8A38-25F89595D54E}" dt="2023-04-11T06:11:46.097" v="802" actId="165"/>
          <ac:grpSpMkLst>
            <pc:docMk/>
            <pc:sldMk cId="2457736693" sldId="260"/>
            <ac:grpSpMk id="96" creationId="{D20A6F3A-7E85-9FFB-A66A-BE28177F74CC}"/>
          </ac:grpSpMkLst>
        </pc:grpChg>
        <pc:grpChg chg="mod topLvl">
          <ac:chgData name="White, Ellie" userId="fec56361-5c8a-4790-9e84-6272d2f2258e" providerId="ADAL" clId="{87DEA6A5-04DD-4F0B-8A38-25F89595D54E}" dt="2023-04-11T06:11:46.097" v="802" actId="165"/>
          <ac:grpSpMkLst>
            <pc:docMk/>
            <pc:sldMk cId="2457736693" sldId="260"/>
            <ac:grpSpMk id="119" creationId="{BA8F6FA3-392B-2DCE-F67B-AFE623DEB112}"/>
          </ac:grpSpMkLst>
        </pc:grpChg>
        <pc:grpChg chg="mod topLvl">
          <ac:chgData name="White, Ellie" userId="fec56361-5c8a-4790-9e84-6272d2f2258e" providerId="ADAL" clId="{87DEA6A5-04DD-4F0B-8A38-25F89595D54E}" dt="2023-04-11T06:11:46.097" v="802" actId="165"/>
          <ac:grpSpMkLst>
            <pc:docMk/>
            <pc:sldMk cId="2457736693" sldId="260"/>
            <ac:grpSpMk id="126" creationId="{49C22CF5-4563-EAC1-06B9-8101272D2049}"/>
          </ac:grpSpMkLst>
        </pc:grpChg>
        <pc:grpChg chg="mod">
          <ac:chgData name="White, Ellie" userId="fec56361-5c8a-4790-9e84-6272d2f2258e" providerId="ADAL" clId="{87DEA6A5-04DD-4F0B-8A38-25F89595D54E}" dt="2023-04-11T06:11:46.097" v="802" actId="165"/>
          <ac:grpSpMkLst>
            <pc:docMk/>
            <pc:sldMk cId="2457736693" sldId="260"/>
            <ac:grpSpMk id="138" creationId="{83E2B7AF-13A4-CB34-1109-B826DFD66C78}"/>
          </ac:grpSpMkLst>
        </pc:grpChg>
        <pc:grpChg chg="mod topLvl">
          <ac:chgData name="White, Ellie" userId="fec56361-5c8a-4790-9e84-6272d2f2258e" providerId="ADAL" clId="{87DEA6A5-04DD-4F0B-8A38-25F89595D54E}" dt="2023-04-11T06:11:46.097" v="802" actId="165"/>
          <ac:grpSpMkLst>
            <pc:docMk/>
            <pc:sldMk cId="2457736693" sldId="260"/>
            <ac:grpSpMk id="141" creationId="{6ACCCFEC-EE8D-E85D-99F3-AEAF1A5E511D}"/>
          </ac:grpSpMkLst>
        </pc:grpChg>
        <pc:grpChg chg="del mod">
          <ac:chgData name="White, Ellie" userId="fec56361-5c8a-4790-9e84-6272d2f2258e" providerId="ADAL" clId="{87DEA6A5-04DD-4F0B-8A38-25F89595D54E}" dt="2023-04-11T04:48:50.792" v="202" actId="165"/>
          <ac:grpSpMkLst>
            <pc:docMk/>
            <pc:sldMk cId="2457736693" sldId="260"/>
            <ac:grpSpMk id="153" creationId="{DDC91789-0B70-C514-97C2-E754026B8262}"/>
          </ac:grpSpMkLst>
        </pc:grpChg>
        <pc:picChg chg="mod topLvl">
          <ac:chgData name="White, Ellie" userId="fec56361-5c8a-4790-9e84-6272d2f2258e" providerId="ADAL" clId="{87DEA6A5-04DD-4F0B-8A38-25F89595D54E}" dt="2023-04-11T06:11:46.097" v="802" actId="165"/>
          <ac:picMkLst>
            <pc:docMk/>
            <pc:sldMk cId="2457736693" sldId="260"/>
            <ac:picMk id="3" creationId="{C081CB69-D92F-2257-0FE3-5EDA678BDDEF}"/>
          </ac:picMkLst>
        </pc:picChg>
        <pc:picChg chg="del mod">
          <ac:chgData name="White, Ellie" userId="fec56361-5c8a-4790-9e84-6272d2f2258e" providerId="ADAL" clId="{87DEA6A5-04DD-4F0B-8A38-25F89595D54E}" dt="2023-04-11T04:47:04.708" v="187" actId="478"/>
          <ac:picMkLst>
            <pc:docMk/>
            <pc:sldMk cId="2457736693" sldId="260"/>
            <ac:picMk id="4" creationId="{9FA0F9FC-5B30-2027-D8F7-5190A062872E}"/>
          </ac:picMkLst>
        </pc:picChg>
        <pc:picChg chg="mod">
          <ac:chgData name="White, Ellie" userId="fec56361-5c8a-4790-9e84-6272d2f2258e" providerId="ADAL" clId="{87DEA6A5-04DD-4F0B-8A38-25F89595D54E}" dt="2023-04-11T06:11:46.097" v="802" actId="165"/>
          <ac:picMkLst>
            <pc:docMk/>
            <pc:sldMk cId="2457736693" sldId="260"/>
            <ac:picMk id="7" creationId="{EA211AEE-3789-D087-E374-D5EA30A8AE6D}"/>
          </ac:picMkLst>
        </pc:picChg>
        <pc:picChg chg="add mod ord topLvl">
          <ac:chgData name="White, Ellie" userId="fec56361-5c8a-4790-9e84-6272d2f2258e" providerId="ADAL" clId="{87DEA6A5-04DD-4F0B-8A38-25F89595D54E}" dt="2023-04-11T06:11:46.097" v="802" actId="165"/>
          <ac:picMkLst>
            <pc:docMk/>
            <pc:sldMk cId="2457736693" sldId="260"/>
            <ac:picMk id="8" creationId="{E995C809-9F2E-E86D-7C5A-F80FEB175FD2}"/>
          </ac:picMkLst>
        </pc:picChg>
        <pc:picChg chg="mod topLvl">
          <ac:chgData name="White, Ellie" userId="fec56361-5c8a-4790-9e84-6272d2f2258e" providerId="ADAL" clId="{87DEA6A5-04DD-4F0B-8A38-25F89595D54E}" dt="2023-04-11T06:11:46.097" v="802" actId="165"/>
          <ac:picMkLst>
            <pc:docMk/>
            <pc:sldMk cId="2457736693" sldId="260"/>
            <ac:picMk id="9" creationId="{AD6E475A-2214-17A5-A79C-91AB2E3E72B2}"/>
          </ac:picMkLst>
        </pc:picChg>
        <pc:picChg chg="mod">
          <ac:chgData name="White, Ellie" userId="fec56361-5c8a-4790-9e84-6272d2f2258e" providerId="ADAL" clId="{87DEA6A5-04DD-4F0B-8A38-25F89595D54E}" dt="2023-04-11T06:11:46.097" v="802" actId="165"/>
          <ac:picMkLst>
            <pc:docMk/>
            <pc:sldMk cId="2457736693" sldId="260"/>
            <ac:picMk id="10" creationId="{63DABC5B-2D59-3ACE-8AD5-699CC5D16781}"/>
          </ac:picMkLst>
        </pc:picChg>
        <pc:picChg chg="mod topLvl">
          <ac:chgData name="White, Ellie" userId="fec56361-5c8a-4790-9e84-6272d2f2258e" providerId="ADAL" clId="{87DEA6A5-04DD-4F0B-8A38-25F89595D54E}" dt="2023-04-11T06:11:46.097" v="802" actId="165"/>
          <ac:picMkLst>
            <pc:docMk/>
            <pc:sldMk cId="2457736693" sldId="260"/>
            <ac:picMk id="18" creationId="{33AD14E2-EEA2-57C2-7744-E4FED68898B9}"/>
          </ac:picMkLst>
        </pc:picChg>
        <pc:picChg chg="mod">
          <ac:chgData name="White, Ellie" userId="fec56361-5c8a-4790-9e84-6272d2f2258e" providerId="ADAL" clId="{87DEA6A5-04DD-4F0B-8A38-25F89595D54E}" dt="2023-04-11T06:11:46.097" v="802" actId="165"/>
          <ac:picMkLst>
            <pc:docMk/>
            <pc:sldMk cId="2457736693" sldId="260"/>
            <ac:picMk id="36" creationId="{1213AF4D-BFB8-162D-B261-E505103E831A}"/>
          </ac:picMkLst>
        </pc:picChg>
        <pc:cxnChg chg="mod">
          <ac:chgData name="White, Ellie" userId="fec56361-5c8a-4790-9e84-6272d2f2258e" providerId="ADAL" clId="{87DEA6A5-04DD-4F0B-8A38-25F89595D54E}" dt="2023-04-11T05:39:39.954" v="500"/>
          <ac:cxnSpMkLst>
            <pc:docMk/>
            <pc:sldMk cId="2457736693" sldId="260"/>
            <ac:cxnSpMk id="46" creationId="{57885199-6EEB-F0D6-FCAA-C8167C5283B4}"/>
          </ac:cxnSpMkLst>
        </pc:cxnChg>
        <pc:cxnChg chg="mod">
          <ac:chgData name="White, Ellie" userId="fec56361-5c8a-4790-9e84-6272d2f2258e" providerId="ADAL" clId="{87DEA6A5-04DD-4F0B-8A38-25F89595D54E}" dt="2023-04-11T05:39:39.954" v="500"/>
          <ac:cxnSpMkLst>
            <pc:docMk/>
            <pc:sldMk cId="2457736693" sldId="260"/>
            <ac:cxnSpMk id="47" creationId="{33A1A815-8672-2AC3-A7A2-E108BAB68165}"/>
          </ac:cxnSpMkLst>
        </pc:cxnChg>
        <pc:cxnChg chg="mod">
          <ac:chgData name="White, Ellie" userId="fec56361-5c8a-4790-9e84-6272d2f2258e" providerId="ADAL" clId="{87DEA6A5-04DD-4F0B-8A38-25F89595D54E}" dt="2023-04-11T05:39:58.517" v="505"/>
          <ac:cxnSpMkLst>
            <pc:docMk/>
            <pc:sldMk cId="2457736693" sldId="260"/>
            <ac:cxnSpMk id="63" creationId="{94D0E338-E9F2-FA48-3D57-CC95C65F2157}"/>
          </ac:cxnSpMkLst>
        </pc:cxnChg>
        <pc:cxnChg chg="mod">
          <ac:chgData name="White, Ellie" userId="fec56361-5c8a-4790-9e84-6272d2f2258e" providerId="ADAL" clId="{87DEA6A5-04DD-4F0B-8A38-25F89595D54E}" dt="2023-04-11T05:39:58.517" v="505"/>
          <ac:cxnSpMkLst>
            <pc:docMk/>
            <pc:sldMk cId="2457736693" sldId="260"/>
            <ac:cxnSpMk id="64" creationId="{8300A93D-A475-D139-E431-425078093E0C}"/>
          </ac:cxnSpMkLst>
        </pc:cxnChg>
        <pc:cxnChg chg="del mod">
          <ac:chgData name="White, Ellie" userId="fec56361-5c8a-4790-9e84-6272d2f2258e" providerId="ADAL" clId="{87DEA6A5-04DD-4F0B-8A38-25F89595D54E}" dt="2023-04-11T05:40:32.026" v="511" actId="478"/>
          <ac:cxnSpMkLst>
            <pc:docMk/>
            <pc:sldMk cId="2457736693" sldId="260"/>
            <ac:cxnSpMk id="70" creationId="{B2DEE407-EC6A-4951-4F67-7379167C6D6B}"/>
          </ac:cxnSpMkLst>
        </pc:cxnChg>
        <pc:cxnChg chg="del mod topLvl">
          <ac:chgData name="White, Ellie" userId="fec56361-5c8a-4790-9e84-6272d2f2258e" providerId="ADAL" clId="{87DEA6A5-04DD-4F0B-8A38-25F89595D54E}" dt="2023-04-11T05:40:41.281" v="515" actId="478"/>
          <ac:cxnSpMkLst>
            <pc:docMk/>
            <pc:sldMk cId="2457736693" sldId="260"/>
            <ac:cxnSpMk id="71" creationId="{4423879A-0467-112F-F757-7F42CD026296}"/>
          </ac:cxnSpMkLst>
        </pc:cxnChg>
        <pc:cxnChg chg="mod">
          <ac:chgData name="White, Ellie" userId="fec56361-5c8a-4790-9e84-6272d2f2258e" providerId="ADAL" clId="{87DEA6A5-04DD-4F0B-8A38-25F89595D54E}" dt="2023-04-11T06:11:46.097" v="802" actId="165"/>
          <ac:cxnSpMkLst>
            <pc:docMk/>
            <pc:sldMk cId="2457736693" sldId="260"/>
            <ac:cxnSpMk id="78" creationId="{FE600124-4719-391C-F62C-AD57E902E235}"/>
          </ac:cxnSpMkLst>
        </pc:cxnChg>
        <pc:cxnChg chg="mod">
          <ac:chgData name="White, Ellie" userId="fec56361-5c8a-4790-9e84-6272d2f2258e" providerId="ADAL" clId="{87DEA6A5-04DD-4F0B-8A38-25F89595D54E}" dt="2023-04-11T06:11:46.097" v="802" actId="165"/>
          <ac:cxnSpMkLst>
            <pc:docMk/>
            <pc:sldMk cId="2457736693" sldId="260"/>
            <ac:cxnSpMk id="79" creationId="{C8B90304-C28D-8640-FA01-5081AF118D0D}"/>
          </ac:cxnSpMkLst>
        </pc:cxnChg>
        <pc:cxnChg chg="mod topLvl">
          <ac:chgData name="White, Ellie" userId="fec56361-5c8a-4790-9e84-6272d2f2258e" providerId="ADAL" clId="{87DEA6A5-04DD-4F0B-8A38-25F89595D54E}" dt="2023-04-11T06:11:46.097" v="802" actId="165"/>
          <ac:cxnSpMkLst>
            <pc:docMk/>
            <pc:sldMk cId="2457736693" sldId="260"/>
            <ac:cxnSpMk id="152" creationId="{35CD4AC8-8C5B-ED83-8F3C-0C9E0C5762AA}"/>
          </ac:cxnSpMkLst>
        </pc:cxnChg>
      </pc:sldChg>
      <pc:sldChg chg="modSp new mod">
        <pc:chgData name="White, Ellie" userId="fec56361-5c8a-4790-9e84-6272d2f2258e" providerId="ADAL" clId="{87DEA6A5-04DD-4F0B-8A38-25F89595D54E}" dt="2023-04-11T05:37:03.195" v="443"/>
        <pc:sldMkLst>
          <pc:docMk/>
          <pc:sldMk cId="1632810605" sldId="261"/>
        </pc:sldMkLst>
        <pc:spChg chg="mod">
          <ac:chgData name="White, Ellie" userId="fec56361-5c8a-4790-9e84-6272d2f2258e" providerId="ADAL" clId="{87DEA6A5-04DD-4F0B-8A38-25F89595D54E}" dt="2023-04-11T05:37:03.195" v="443"/>
          <ac:spMkLst>
            <pc:docMk/>
            <pc:sldMk cId="1632810605" sldId="261"/>
            <ac:spMk id="3" creationId="{24DFFE79-BB82-61AA-D47E-D5E09ED63557}"/>
          </ac:spMkLst>
        </pc:spChg>
      </pc:sldChg>
      <pc:sldChg chg="addSp delSp modSp add del mod modNotesTx">
        <pc:chgData name="White, Ellie" userId="fec56361-5c8a-4790-9e84-6272d2f2258e" providerId="ADAL" clId="{87DEA6A5-04DD-4F0B-8A38-25F89595D54E}" dt="2023-04-11T20:38:49.697" v="2289" actId="47"/>
        <pc:sldMkLst>
          <pc:docMk/>
          <pc:sldMk cId="3136029642" sldId="262"/>
        </pc:sldMkLst>
        <pc:spChg chg="add del mod">
          <ac:chgData name="White, Ellie" userId="fec56361-5c8a-4790-9e84-6272d2f2258e" providerId="ADAL" clId="{87DEA6A5-04DD-4F0B-8A38-25F89595D54E}" dt="2023-04-11T20:38:22.974" v="2284"/>
          <ac:spMkLst>
            <pc:docMk/>
            <pc:sldMk cId="3136029642" sldId="262"/>
            <ac:spMk id="5" creationId="{3C23B3F7-F554-DFAD-BBFB-900ED48604A4}"/>
          </ac:spMkLst>
        </pc:spChg>
        <pc:spChg chg="mod">
          <ac:chgData name="White, Ellie" userId="fec56361-5c8a-4790-9e84-6272d2f2258e" providerId="ADAL" clId="{87DEA6A5-04DD-4F0B-8A38-25F89595D54E}" dt="2023-04-11T06:09:33.005" v="792" actId="2711"/>
          <ac:spMkLst>
            <pc:docMk/>
            <pc:sldMk cId="3136029642" sldId="262"/>
            <ac:spMk id="11" creationId="{844ABA5D-F707-9535-1914-1C3A7F482CEA}"/>
          </ac:spMkLst>
        </pc:spChg>
        <pc:spChg chg="mod">
          <ac:chgData name="White, Ellie" userId="fec56361-5c8a-4790-9e84-6272d2f2258e" providerId="ADAL" clId="{87DEA6A5-04DD-4F0B-8A38-25F89595D54E}" dt="2023-04-11T06:09:33.005" v="792" actId="2711"/>
          <ac:spMkLst>
            <pc:docMk/>
            <pc:sldMk cId="3136029642" sldId="262"/>
            <ac:spMk id="12" creationId="{A92751BD-0BCB-F84D-4CE3-45911BE1EE09}"/>
          </ac:spMkLst>
        </pc:spChg>
        <pc:spChg chg="mod">
          <ac:chgData name="White, Ellie" userId="fec56361-5c8a-4790-9e84-6272d2f2258e" providerId="ADAL" clId="{87DEA6A5-04DD-4F0B-8A38-25F89595D54E}" dt="2023-04-11T06:09:33.005" v="792" actId="2711"/>
          <ac:spMkLst>
            <pc:docMk/>
            <pc:sldMk cId="3136029642" sldId="262"/>
            <ac:spMk id="13" creationId="{DD8FF5E5-8077-9B79-7F23-BF41326D2659}"/>
          </ac:spMkLst>
        </pc:spChg>
        <pc:spChg chg="mod">
          <ac:chgData name="White, Ellie" userId="fec56361-5c8a-4790-9e84-6272d2f2258e" providerId="ADAL" clId="{87DEA6A5-04DD-4F0B-8A38-25F89595D54E}" dt="2023-04-11T06:09:33.005" v="792" actId="2711"/>
          <ac:spMkLst>
            <pc:docMk/>
            <pc:sldMk cId="3136029642" sldId="262"/>
            <ac:spMk id="14" creationId="{EDE2B9F8-9E3D-678D-C890-E5D58669DFD2}"/>
          </ac:spMkLst>
        </pc:spChg>
        <pc:spChg chg="mod">
          <ac:chgData name="White, Ellie" userId="fec56361-5c8a-4790-9e84-6272d2f2258e" providerId="ADAL" clId="{87DEA6A5-04DD-4F0B-8A38-25F89595D54E}" dt="2023-04-11T06:09:33.005" v="792" actId="2711"/>
          <ac:spMkLst>
            <pc:docMk/>
            <pc:sldMk cId="3136029642" sldId="262"/>
            <ac:spMk id="15" creationId="{59731D87-5DD9-E804-08D9-E2BD4F5D0AC4}"/>
          </ac:spMkLst>
        </pc:spChg>
        <pc:spChg chg="mod">
          <ac:chgData name="White, Ellie" userId="fec56361-5c8a-4790-9e84-6272d2f2258e" providerId="ADAL" clId="{87DEA6A5-04DD-4F0B-8A38-25F89595D54E}" dt="2023-04-11T06:09:33.005" v="792" actId="2711"/>
          <ac:spMkLst>
            <pc:docMk/>
            <pc:sldMk cId="3136029642" sldId="262"/>
            <ac:spMk id="16" creationId="{355663AC-5DF1-DE82-D377-3B4D2A05ADFE}"/>
          </ac:spMkLst>
        </pc:spChg>
        <pc:spChg chg="mod">
          <ac:chgData name="White, Ellie" userId="fec56361-5c8a-4790-9e84-6272d2f2258e" providerId="ADAL" clId="{87DEA6A5-04DD-4F0B-8A38-25F89595D54E}" dt="2023-04-11T06:10:02.917" v="795" actId="403"/>
          <ac:spMkLst>
            <pc:docMk/>
            <pc:sldMk cId="3136029642" sldId="262"/>
            <ac:spMk id="17" creationId="{E8EB3159-5F25-B2C0-43AC-83F1DF73BE7B}"/>
          </ac:spMkLst>
        </pc:spChg>
        <pc:spChg chg="mod">
          <ac:chgData name="White, Ellie" userId="fec56361-5c8a-4790-9e84-6272d2f2258e" providerId="ADAL" clId="{87DEA6A5-04DD-4F0B-8A38-25F89595D54E}" dt="2023-04-11T06:10:02.917" v="795" actId="403"/>
          <ac:spMkLst>
            <pc:docMk/>
            <pc:sldMk cId="3136029642" sldId="262"/>
            <ac:spMk id="20" creationId="{955A7CE5-80B7-11A5-3983-7037E6E3B1B5}"/>
          </ac:spMkLst>
        </pc:spChg>
        <pc:spChg chg="mod">
          <ac:chgData name="White, Ellie" userId="fec56361-5c8a-4790-9e84-6272d2f2258e" providerId="ADAL" clId="{87DEA6A5-04DD-4F0B-8A38-25F89595D54E}" dt="2023-04-11T06:09:33.005" v="792" actId="2711"/>
          <ac:spMkLst>
            <pc:docMk/>
            <pc:sldMk cId="3136029642" sldId="262"/>
            <ac:spMk id="21" creationId="{12A83389-59CC-68CC-BCF4-12D7D015ACA0}"/>
          </ac:spMkLst>
        </pc:spChg>
        <pc:spChg chg="mod">
          <ac:chgData name="White, Ellie" userId="fec56361-5c8a-4790-9e84-6272d2f2258e" providerId="ADAL" clId="{87DEA6A5-04DD-4F0B-8A38-25F89595D54E}" dt="2023-04-11T06:09:33.005" v="792" actId="2711"/>
          <ac:spMkLst>
            <pc:docMk/>
            <pc:sldMk cId="3136029642" sldId="262"/>
            <ac:spMk id="22" creationId="{2A88EBE2-99BA-C1D4-A149-0E1783B593BE}"/>
          </ac:spMkLst>
        </pc:spChg>
        <pc:spChg chg="mod">
          <ac:chgData name="White, Ellie" userId="fec56361-5c8a-4790-9e84-6272d2f2258e" providerId="ADAL" clId="{87DEA6A5-04DD-4F0B-8A38-25F89595D54E}" dt="2023-04-11T06:09:33.005" v="792" actId="2711"/>
          <ac:spMkLst>
            <pc:docMk/>
            <pc:sldMk cId="3136029642" sldId="262"/>
            <ac:spMk id="23" creationId="{A220EBAC-E495-B7F3-F042-D2409E064FA2}"/>
          </ac:spMkLst>
        </pc:spChg>
        <pc:spChg chg="mod">
          <ac:chgData name="White, Ellie" userId="fec56361-5c8a-4790-9e84-6272d2f2258e" providerId="ADAL" clId="{87DEA6A5-04DD-4F0B-8A38-25F89595D54E}" dt="2023-04-11T06:09:33.005" v="792" actId="2711"/>
          <ac:spMkLst>
            <pc:docMk/>
            <pc:sldMk cId="3136029642" sldId="262"/>
            <ac:spMk id="24" creationId="{2FFEA1FF-8F5A-57FB-1329-EE3230CCA5E4}"/>
          </ac:spMkLst>
        </pc:spChg>
        <pc:spChg chg="mod">
          <ac:chgData name="White, Ellie" userId="fec56361-5c8a-4790-9e84-6272d2f2258e" providerId="ADAL" clId="{87DEA6A5-04DD-4F0B-8A38-25F89595D54E}" dt="2023-04-11T06:09:33.005" v="792" actId="2711"/>
          <ac:spMkLst>
            <pc:docMk/>
            <pc:sldMk cId="3136029642" sldId="262"/>
            <ac:spMk id="28" creationId="{55699BC5-317E-07BA-30C7-0915E5144722}"/>
          </ac:spMkLst>
        </pc:spChg>
        <pc:spChg chg="mod">
          <ac:chgData name="White, Ellie" userId="fec56361-5c8a-4790-9e84-6272d2f2258e" providerId="ADAL" clId="{87DEA6A5-04DD-4F0B-8A38-25F89595D54E}" dt="2023-04-11T06:09:33.005" v="792" actId="2711"/>
          <ac:spMkLst>
            <pc:docMk/>
            <pc:sldMk cId="3136029642" sldId="262"/>
            <ac:spMk id="29" creationId="{9F35B3C2-69BA-F26E-1A83-44F0E5AE4DD1}"/>
          </ac:spMkLst>
        </pc:spChg>
        <pc:spChg chg="mod">
          <ac:chgData name="White, Ellie" userId="fec56361-5c8a-4790-9e84-6272d2f2258e" providerId="ADAL" clId="{87DEA6A5-04DD-4F0B-8A38-25F89595D54E}" dt="2023-04-11T06:09:33.005" v="792" actId="2711"/>
          <ac:spMkLst>
            <pc:docMk/>
            <pc:sldMk cId="3136029642" sldId="262"/>
            <ac:spMk id="30" creationId="{52FED1B8-24A1-12B4-7DC3-1595C2923EF6}"/>
          </ac:spMkLst>
        </pc:spChg>
        <pc:spChg chg="mod">
          <ac:chgData name="White, Ellie" userId="fec56361-5c8a-4790-9e84-6272d2f2258e" providerId="ADAL" clId="{87DEA6A5-04DD-4F0B-8A38-25F89595D54E}" dt="2023-04-11T06:09:33.005" v="792" actId="2711"/>
          <ac:spMkLst>
            <pc:docMk/>
            <pc:sldMk cId="3136029642" sldId="262"/>
            <ac:spMk id="31" creationId="{EEB2DF04-9D9C-EC47-6EB0-7A7465401FE0}"/>
          </ac:spMkLst>
        </pc:spChg>
        <pc:spChg chg="mod">
          <ac:chgData name="White, Ellie" userId="fec56361-5c8a-4790-9e84-6272d2f2258e" providerId="ADAL" clId="{87DEA6A5-04DD-4F0B-8A38-25F89595D54E}" dt="2023-04-11T06:09:33.005" v="792" actId="2711"/>
          <ac:spMkLst>
            <pc:docMk/>
            <pc:sldMk cId="3136029642" sldId="262"/>
            <ac:spMk id="32" creationId="{2E8B8AE1-2ED1-A064-0F0C-35811B7A3A73}"/>
          </ac:spMkLst>
        </pc:spChg>
        <pc:spChg chg="mod">
          <ac:chgData name="White, Ellie" userId="fec56361-5c8a-4790-9e84-6272d2f2258e" providerId="ADAL" clId="{87DEA6A5-04DD-4F0B-8A38-25F89595D54E}" dt="2023-04-11T06:09:33.005" v="792" actId="2711"/>
          <ac:spMkLst>
            <pc:docMk/>
            <pc:sldMk cId="3136029642" sldId="262"/>
            <ac:spMk id="33" creationId="{8CB1D1B3-912E-07BE-8C0A-C657CBC1F0A4}"/>
          </ac:spMkLst>
        </pc:spChg>
        <pc:spChg chg="mod">
          <ac:chgData name="White, Ellie" userId="fec56361-5c8a-4790-9e84-6272d2f2258e" providerId="ADAL" clId="{87DEA6A5-04DD-4F0B-8A38-25F89595D54E}" dt="2023-04-11T06:09:33.005" v="792" actId="2711"/>
          <ac:spMkLst>
            <pc:docMk/>
            <pc:sldMk cId="3136029642" sldId="262"/>
            <ac:spMk id="34" creationId="{BAC09385-76B2-A5E3-587A-5B1B7B5A401B}"/>
          </ac:spMkLst>
        </pc:spChg>
        <pc:spChg chg="mod">
          <ac:chgData name="White, Ellie" userId="fec56361-5c8a-4790-9e84-6272d2f2258e" providerId="ADAL" clId="{87DEA6A5-04DD-4F0B-8A38-25F89595D54E}" dt="2023-04-11T06:09:33.005" v="792" actId="2711"/>
          <ac:spMkLst>
            <pc:docMk/>
            <pc:sldMk cId="3136029642" sldId="262"/>
            <ac:spMk id="37" creationId="{97060462-59E5-ED59-7A98-3E36125EE861}"/>
          </ac:spMkLst>
        </pc:spChg>
        <pc:spChg chg="mod">
          <ac:chgData name="White, Ellie" userId="fec56361-5c8a-4790-9e84-6272d2f2258e" providerId="ADAL" clId="{87DEA6A5-04DD-4F0B-8A38-25F89595D54E}" dt="2023-04-11T06:09:33.005" v="792" actId="2711"/>
          <ac:spMkLst>
            <pc:docMk/>
            <pc:sldMk cId="3136029642" sldId="262"/>
            <ac:spMk id="40" creationId="{F0067AC1-980E-FF71-CBEB-C774EC851955}"/>
          </ac:spMkLst>
        </pc:spChg>
        <pc:spChg chg="mod">
          <ac:chgData name="White, Ellie" userId="fec56361-5c8a-4790-9e84-6272d2f2258e" providerId="ADAL" clId="{87DEA6A5-04DD-4F0B-8A38-25F89595D54E}" dt="2023-04-11T06:09:33.005" v="792" actId="2711"/>
          <ac:spMkLst>
            <pc:docMk/>
            <pc:sldMk cId="3136029642" sldId="262"/>
            <ac:spMk id="41" creationId="{5F5D940E-4470-F7CD-8BD1-A5F121F2E744}"/>
          </ac:spMkLst>
        </pc:spChg>
        <pc:spChg chg="mod">
          <ac:chgData name="White, Ellie" userId="fec56361-5c8a-4790-9e84-6272d2f2258e" providerId="ADAL" clId="{87DEA6A5-04DD-4F0B-8A38-25F89595D54E}" dt="2023-04-11T06:09:33.005" v="792" actId="2711"/>
          <ac:spMkLst>
            <pc:docMk/>
            <pc:sldMk cId="3136029642" sldId="262"/>
            <ac:spMk id="42" creationId="{DF7B7AF0-D54B-3CFE-4809-9F9C70187113}"/>
          </ac:spMkLst>
        </pc:spChg>
        <pc:spChg chg="mod">
          <ac:chgData name="White, Ellie" userId="fec56361-5c8a-4790-9e84-6272d2f2258e" providerId="ADAL" clId="{87DEA6A5-04DD-4F0B-8A38-25F89595D54E}" dt="2023-04-11T06:09:33.005" v="792" actId="2711"/>
          <ac:spMkLst>
            <pc:docMk/>
            <pc:sldMk cId="3136029642" sldId="262"/>
            <ac:spMk id="43" creationId="{F70E8B3A-3F4D-4216-0945-CC1BC07328A7}"/>
          </ac:spMkLst>
        </pc:spChg>
        <pc:spChg chg="mod">
          <ac:chgData name="White, Ellie" userId="fec56361-5c8a-4790-9e84-6272d2f2258e" providerId="ADAL" clId="{87DEA6A5-04DD-4F0B-8A38-25F89595D54E}" dt="2023-04-11T06:09:33.005" v="792" actId="2711"/>
          <ac:spMkLst>
            <pc:docMk/>
            <pc:sldMk cId="3136029642" sldId="262"/>
            <ac:spMk id="61" creationId="{3B2890E0-4397-E461-4158-1EA89FBAA79A}"/>
          </ac:spMkLst>
        </pc:spChg>
        <pc:spChg chg="mod">
          <ac:chgData name="White, Ellie" userId="fec56361-5c8a-4790-9e84-6272d2f2258e" providerId="ADAL" clId="{87DEA6A5-04DD-4F0B-8A38-25F89595D54E}" dt="2023-04-11T06:09:33.005" v="792" actId="2711"/>
          <ac:spMkLst>
            <pc:docMk/>
            <pc:sldMk cId="3136029642" sldId="262"/>
            <ac:spMk id="81" creationId="{3240E778-2DD8-FCFB-2709-EF8112894D6E}"/>
          </ac:spMkLst>
        </pc:spChg>
        <pc:spChg chg="mod">
          <ac:chgData name="White, Ellie" userId="fec56361-5c8a-4790-9e84-6272d2f2258e" providerId="ADAL" clId="{87DEA6A5-04DD-4F0B-8A38-25F89595D54E}" dt="2023-04-11T06:09:33.005" v="792" actId="2711"/>
          <ac:spMkLst>
            <pc:docMk/>
            <pc:sldMk cId="3136029642" sldId="262"/>
            <ac:spMk id="90" creationId="{5851EF92-C2D1-4404-C3F7-F8D03E0123BC}"/>
          </ac:spMkLst>
        </pc:spChg>
        <pc:spChg chg="mod">
          <ac:chgData name="White, Ellie" userId="fec56361-5c8a-4790-9e84-6272d2f2258e" providerId="ADAL" clId="{87DEA6A5-04DD-4F0B-8A38-25F89595D54E}" dt="2023-04-11T06:09:33.005" v="792" actId="2711"/>
          <ac:spMkLst>
            <pc:docMk/>
            <pc:sldMk cId="3136029642" sldId="262"/>
            <ac:spMk id="92" creationId="{0A260F97-5EB5-E6BD-1F92-B9189BBE145E}"/>
          </ac:spMkLst>
        </pc:spChg>
        <pc:spChg chg="mod">
          <ac:chgData name="White, Ellie" userId="fec56361-5c8a-4790-9e84-6272d2f2258e" providerId="ADAL" clId="{87DEA6A5-04DD-4F0B-8A38-25F89595D54E}" dt="2023-04-11T06:09:33.005" v="792" actId="2711"/>
          <ac:spMkLst>
            <pc:docMk/>
            <pc:sldMk cId="3136029642" sldId="262"/>
            <ac:spMk id="93" creationId="{06F92A4B-759E-AD53-BED4-C5BB1E73C4EF}"/>
          </ac:spMkLst>
        </pc:spChg>
        <pc:spChg chg="mod">
          <ac:chgData name="White, Ellie" userId="fec56361-5c8a-4790-9e84-6272d2f2258e" providerId="ADAL" clId="{87DEA6A5-04DD-4F0B-8A38-25F89595D54E}" dt="2023-04-11T06:09:33.005" v="792" actId="2711"/>
          <ac:spMkLst>
            <pc:docMk/>
            <pc:sldMk cId="3136029642" sldId="262"/>
            <ac:spMk id="94" creationId="{BABF8ED6-A3C8-C052-B5F3-995A850AF928}"/>
          </ac:spMkLst>
        </pc:spChg>
        <pc:spChg chg="mod">
          <ac:chgData name="White, Ellie" userId="fec56361-5c8a-4790-9e84-6272d2f2258e" providerId="ADAL" clId="{87DEA6A5-04DD-4F0B-8A38-25F89595D54E}" dt="2023-04-11T06:09:33.005" v="792" actId="2711"/>
          <ac:spMkLst>
            <pc:docMk/>
            <pc:sldMk cId="3136029642" sldId="262"/>
            <ac:spMk id="95" creationId="{3BB68EE1-FC65-181A-1B46-4428C7F8C79F}"/>
          </ac:spMkLst>
        </pc:spChg>
        <pc:spChg chg="mod">
          <ac:chgData name="White, Ellie" userId="fec56361-5c8a-4790-9e84-6272d2f2258e" providerId="ADAL" clId="{87DEA6A5-04DD-4F0B-8A38-25F89595D54E}" dt="2023-04-11T15:02:57.836" v="825"/>
          <ac:spMkLst>
            <pc:docMk/>
            <pc:sldMk cId="3136029642" sldId="262"/>
            <ac:spMk id="110" creationId="{F9664226-E875-1805-201D-4F823ECC3451}"/>
          </ac:spMkLst>
        </pc:spChg>
        <pc:spChg chg="mod">
          <ac:chgData name="White, Ellie" userId="fec56361-5c8a-4790-9e84-6272d2f2258e" providerId="ADAL" clId="{87DEA6A5-04DD-4F0B-8A38-25F89595D54E}" dt="2023-04-11T06:09:33.005" v="792" actId="2711"/>
          <ac:spMkLst>
            <pc:docMk/>
            <pc:sldMk cId="3136029642" sldId="262"/>
            <ac:spMk id="112" creationId="{9B0ACAAE-D4D7-4F23-2B4D-0E3E68C77436}"/>
          </ac:spMkLst>
        </pc:spChg>
        <pc:spChg chg="mod">
          <ac:chgData name="White, Ellie" userId="fec56361-5c8a-4790-9e84-6272d2f2258e" providerId="ADAL" clId="{87DEA6A5-04DD-4F0B-8A38-25F89595D54E}" dt="2023-04-11T06:09:33.005" v="792" actId="2711"/>
          <ac:spMkLst>
            <pc:docMk/>
            <pc:sldMk cId="3136029642" sldId="262"/>
            <ac:spMk id="113" creationId="{ADD06344-B326-2FA0-9D49-5D0F37B6975C}"/>
          </ac:spMkLst>
        </pc:spChg>
        <pc:spChg chg="mod">
          <ac:chgData name="White, Ellie" userId="fec56361-5c8a-4790-9e84-6272d2f2258e" providerId="ADAL" clId="{87DEA6A5-04DD-4F0B-8A38-25F89595D54E}" dt="2023-04-11T06:09:33.005" v="792" actId="2711"/>
          <ac:spMkLst>
            <pc:docMk/>
            <pc:sldMk cId="3136029642" sldId="262"/>
            <ac:spMk id="114" creationId="{21539A2C-A52A-A73B-B246-392B354EC280}"/>
          </ac:spMkLst>
        </pc:spChg>
        <pc:spChg chg="mod">
          <ac:chgData name="White, Ellie" userId="fec56361-5c8a-4790-9e84-6272d2f2258e" providerId="ADAL" clId="{87DEA6A5-04DD-4F0B-8A38-25F89595D54E}" dt="2023-04-11T06:09:33.005" v="792" actId="2711"/>
          <ac:spMkLst>
            <pc:docMk/>
            <pc:sldMk cId="3136029642" sldId="262"/>
            <ac:spMk id="115" creationId="{DDF40092-C545-B15E-326D-AEB0893FAE4D}"/>
          </ac:spMkLst>
        </pc:spChg>
        <pc:spChg chg="mod">
          <ac:chgData name="White, Ellie" userId="fec56361-5c8a-4790-9e84-6272d2f2258e" providerId="ADAL" clId="{87DEA6A5-04DD-4F0B-8A38-25F89595D54E}" dt="2023-04-11T06:09:33.005" v="792" actId="2711"/>
          <ac:spMkLst>
            <pc:docMk/>
            <pc:sldMk cId="3136029642" sldId="262"/>
            <ac:spMk id="116" creationId="{68732BA1-F724-FC4F-E74C-B052C4B3D729}"/>
          </ac:spMkLst>
        </pc:spChg>
        <pc:spChg chg="mod">
          <ac:chgData name="White, Ellie" userId="fec56361-5c8a-4790-9e84-6272d2f2258e" providerId="ADAL" clId="{87DEA6A5-04DD-4F0B-8A38-25F89595D54E}" dt="2023-04-11T06:09:33.005" v="792" actId="2711"/>
          <ac:spMkLst>
            <pc:docMk/>
            <pc:sldMk cId="3136029642" sldId="262"/>
            <ac:spMk id="117" creationId="{4CC719BB-510E-764E-109D-D1F995DA5091}"/>
          </ac:spMkLst>
        </pc:spChg>
        <pc:spChg chg="mod">
          <ac:chgData name="White, Ellie" userId="fec56361-5c8a-4790-9e84-6272d2f2258e" providerId="ADAL" clId="{87DEA6A5-04DD-4F0B-8A38-25F89595D54E}" dt="2023-04-11T06:09:33.005" v="792" actId="2711"/>
          <ac:spMkLst>
            <pc:docMk/>
            <pc:sldMk cId="3136029642" sldId="262"/>
            <ac:spMk id="127" creationId="{DFB220B8-B700-0402-E0FE-BF3D28170C36}"/>
          </ac:spMkLst>
        </pc:spChg>
        <pc:spChg chg="mod">
          <ac:chgData name="White, Ellie" userId="fec56361-5c8a-4790-9e84-6272d2f2258e" providerId="ADAL" clId="{87DEA6A5-04DD-4F0B-8A38-25F89595D54E}" dt="2023-04-11T06:09:33.005" v="792" actId="2711"/>
          <ac:spMkLst>
            <pc:docMk/>
            <pc:sldMk cId="3136029642" sldId="262"/>
            <ac:spMk id="128" creationId="{8A3F892E-3282-B1A1-E1DD-F1DD59F3E41C}"/>
          </ac:spMkLst>
        </pc:spChg>
        <pc:spChg chg="mod">
          <ac:chgData name="White, Ellie" userId="fec56361-5c8a-4790-9e84-6272d2f2258e" providerId="ADAL" clId="{87DEA6A5-04DD-4F0B-8A38-25F89595D54E}" dt="2023-04-11T06:09:33.005" v="792" actId="2711"/>
          <ac:spMkLst>
            <pc:docMk/>
            <pc:sldMk cId="3136029642" sldId="262"/>
            <ac:spMk id="129" creationId="{D73DEE52-8D5A-DCF2-1837-B14BE68940EC}"/>
          </ac:spMkLst>
        </pc:spChg>
        <pc:spChg chg="mod">
          <ac:chgData name="White, Ellie" userId="fec56361-5c8a-4790-9e84-6272d2f2258e" providerId="ADAL" clId="{87DEA6A5-04DD-4F0B-8A38-25F89595D54E}" dt="2023-04-11T06:09:33.005" v="792" actId="2711"/>
          <ac:spMkLst>
            <pc:docMk/>
            <pc:sldMk cId="3136029642" sldId="262"/>
            <ac:spMk id="130" creationId="{DBD68E8A-7B71-6087-74B5-7754C3E16BC8}"/>
          </ac:spMkLst>
        </pc:spChg>
        <pc:spChg chg="mod">
          <ac:chgData name="White, Ellie" userId="fec56361-5c8a-4790-9e84-6272d2f2258e" providerId="ADAL" clId="{87DEA6A5-04DD-4F0B-8A38-25F89595D54E}" dt="2023-04-11T06:09:33.005" v="792" actId="2711"/>
          <ac:spMkLst>
            <pc:docMk/>
            <pc:sldMk cId="3136029642" sldId="262"/>
            <ac:spMk id="154" creationId="{10F62627-5069-528E-53D4-07F97402E75A}"/>
          </ac:spMkLst>
        </pc:spChg>
        <pc:grpChg chg="add mod">
          <ac:chgData name="White, Ellie" userId="fec56361-5c8a-4790-9e84-6272d2f2258e" providerId="ADAL" clId="{87DEA6A5-04DD-4F0B-8A38-25F89595D54E}" dt="2023-04-11T05:47:22.521" v="687" actId="164"/>
          <ac:grpSpMkLst>
            <pc:docMk/>
            <pc:sldMk cId="3136029642" sldId="262"/>
            <ac:grpSpMk id="2" creationId="{E3F9AEDD-39FB-8ABD-7157-ADF57E13F5F7}"/>
          </ac:grpSpMkLst>
        </pc:grpChg>
        <pc:grpChg chg="mod">
          <ac:chgData name="White, Ellie" userId="fec56361-5c8a-4790-9e84-6272d2f2258e" providerId="ADAL" clId="{87DEA6A5-04DD-4F0B-8A38-25F89595D54E}" dt="2023-04-11T05:44:52.253" v="560"/>
          <ac:grpSpMkLst>
            <pc:docMk/>
            <pc:sldMk cId="3136029642" sldId="262"/>
            <ac:grpSpMk id="4" creationId="{4519448C-E8DD-8550-D8A0-ED1C18D6A39B}"/>
          </ac:grpSpMkLst>
        </pc:grpChg>
        <pc:grpChg chg="mod">
          <ac:chgData name="White, Ellie" userId="fec56361-5c8a-4790-9e84-6272d2f2258e" providerId="ADAL" clId="{87DEA6A5-04DD-4F0B-8A38-25F89595D54E}" dt="2023-04-11T05:44:52.253" v="560"/>
          <ac:grpSpMkLst>
            <pc:docMk/>
            <pc:sldMk cId="3136029642" sldId="262"/>
            <ac:grpSpMk id="19" creationId="{3878B5F8-BF52-D62F-4856-8CAB47AE2F00}"/>
          </ac:grpSpMkLst>
        </pc:grpChg>
        <pc:grpChg chg="mod">
          <ac:chgData name="White, Ellie" userId="fec56361-5c8a-4790-9e84-6272d2f2258e" providerId="ADAL" clId="{87DEA6A5-04DD-4F0B-8A38-25F89595D54E}" dt="2023-04-11T05:44:52.253" v="560"/>
          <ac:grpSpMkLst>
            <pc:docMk/>
            <pc:sldMk cId="3136029642" sldId="262"/>
            <ac:grpSpMk id="25" creationId="{672DBF71-450C-37B6-82FC-E5181C6708ED}"/>
          </ac:grpSpMkLst>
        </pc:grpChg>
        <pc:grpChg chg="add mod">
          <ac:chgData name="White, Ellie" userId="fec56361-5c8a-4790-9e84-6272d2f2258e" providerId="ADAL" clId="{87DEA6A5-04DD-4F0B-8A38-25F89595D54E}" dt="2023-04-11T06:12:55.819" v="808" actId="164"/>
          <ac:grpSpMkLst>
            <pc:docMk/>
            <pc:sldMk cId="3136029642" sldId="262"/>
            <ac:grpSpMk id="38" creationId="{2C63740E-0443-1953-DE50-71D0F4304A84}"/>
          </ac:grpSpMkLst>
        </pc:grpChg>
        <pc:grpChg chg="add mod">
          <ac:chgData name="White, Ellie" userId="fec56361-5c8a-4790-9e84-6272d2f2258e" providerId="ADAL" clId="{87DEA6A5-04DD-4F0B-8A38-25F89595D54E}" dt="2023-04-11T05:50:13.569" v="729" actId="164"/>
          <ac:grpSpMkLst>
            <pc:docMk/>
            <pc:sldMk cId="3136029642" sldId="262"/>
            <ac:grpSpMk id="46" creationId="{00ED4E4F-8478-589E-44C5-EEE0A9E81F58}"/>
          </ac:grpSpMkLst>
        </pc:grpChg>
        <pc:grpChg chg="add mod">
          <ac:chgData name="White, Ellie" userId="fec56361-5c8a-4790-9e84-6272d2f2258e" providerId="ADAL" clId="{87DEA6A5-04DD-4F0B-8A38-25F89595D54E}" dt="2023-04-11T05:51:22.882" v="772" actId="164"/>
          <ac:grpSpMkLst>
            <pc:docMk/>
            <pc:sldMk cId="3136029642" sldId="262"/>
            <ac:grpSpMk id="49" creationId="{E20F02E3-3B69-7428-CAA7-414EC1D8DAA6}"/>
          </ac:grpSpMkLst>
        </pc:grpChg>
        <pc:grpChg chg="add mod">
          <ac:chgData name="White, Ellie" userId="fec56361-5c8a-4790-9e84-6272d2f2258e" providerId="ADAL" clId="{87DEA6A5-04DD-4F0B-8A38-25F89595D54E}" dt="2023-04-11T06:12:55.819" v="808" actId="164"/>
          <ac:grpSpMkLst>
            <pc:docMk/>
            <pc:sldMk cId="3136029642" sldId="262"/>
            <ac:grpSpMk id="50" creationId="{D184B23D-5B1E-1C91-5FB7-E684AFAF8A9E}"/>
          </ac:grpSpMkLst>
        </pc:grpChg>
        <pc:grpChg chg="del">
          <ac:chgData name="White, Ellie" userId="fec56361-5c8a-4790-9e84-6272d2f2258e" providerId="ADAL" clId="{87DEA6A5-04DD-4F0B-8A38-25F89595D54E}" dt="2023-04-11T05:44:51.217" v="559" actId="478"/>
          <ac:grpSpMkLst>
            <pc:docMk/>
            <pc:sldMk cId="3136029642" sldId="262"/>
            <ac:grpSpMk id="69" creationId="{3A6A836D-47D6-56EE-7057-8602DEEB7267}"/>
          </ac:grpSpMkLst>
        </pc:grpChg>
        <pc:grpChg chg="mod">
          <ac:chgData name="White, Ellie" userId="fec56361-5c8a-4790-9e84-6272d2f2258e" providerId="ADAL" clId="{87DEA6A5-04DD-4F0B-8A38-25F89595D54E}" dt="2023-04-11T05:51:22.882" v="772" actId="164"/>
          <ac:grpSpMkLst>
            <pc:docMk/>
            <pc:sldMk cId="3136029642" sldId="262"/>
            <ac:grpSpMk id="77" creationId="{AD5546C7-930E-3C93-F49E-C53376DB3189}"/>
          </ac:grpSpMkLst>
        </pc:grpChg>
        <pc:grpChg chg="mod">
          <ac:chgData name="White, Ellie" userId="fec56361-5c8a-4790-9e84-6272d2f2258e" providerId="ADAL" clId="{87DEA6A5-04DD-4F0B-8A38-25F89595D54E}" dt="2023-04-11T05:51:22.882" v="772" actId="164"/>
          <ac:grpSpMkLst>
            <pc:docMk/>
            <pc:sldMk cId="3136029642" sldId="262"/>
            <ac:grpSpMk id="83" creationId="{77C10F98-C61B-7003-CFE4-3CB8D967E106}"/>
          </ac:grpSpMkLst>
        </pc:grpChg>
        <pc:grpChg chg="mod">
          <ac:chgData name="White, Ellie" userId="fec56361-5c8a-4790-9e84-6272d2f2258e" providerId="ADAL" clId="{87DEA6A5-04DD-4F0B-8A38-25F89595D54E}" dt="2023-04-11T05:51:22.882" v="772" actId="164"/>
          <ac:grpSpMkLst>
            <pc:docMk/>
            <pc:sldMk cId="3136029642" sldId="262"/>
            <ac:grpSpMk id="96" creationId="{D20A6F3A-7E85-9FFB-A66A-BE28177F74CC}"/>
          </ac:grpSpMkLst>
        </pc:grpChg>
        <pc:grpChg chg="mod">
          <ac:chgData name="White, Ellie" userId="fec56361-5c8a-4790-9e84-6272d2f2258e" providerId="ADAL" clId="{87DEA6A5-04DD-4F0B-8A38-25F89595D54E}" dt="2023-04-11T05:51:22.882" v="772" actId="164"/>
          <ac:grpSpMkLst>
            <pc:docMk/>
            <pc:sldMk cId="3136029642" sldId="262"/>
            <ac:grpSpMk id="119" creationId="{BA8F6FA3-392B-2DCE-F67B-AFE623DEB112}"/>
          </ac:grpSpMkLst>
        </pc:grpChg>
        <pc:grpChg chg="mod">
          <ac:chgData name="White, Ellie" userId="fec56361-5c8a-4790-9e84-6272d2f2258e" providerId="ADAL" clId="{87DEA6A5-04DD-4F0B-8A38-25F89595D54E}" dt="2023-04-11T05:51:22.882" v="772" actId="164"/>
          <ac:grpSpMkLst>
            <pc:docMk/>
            <pc:sldMk cId="3136029642" sldId="262"/>
            <ac:grpSpMk id="126" creationId="{49C22CF5-4563-EAC1-06B9-8101272D2049}"/>
          </ac:grpSpMkLst>
        </pc:grpChg>
        <pc:grpChg chg="mod">
          <ac:chgData name="White, Ellie" userId="fec56361-5c8a-4790-9e84-6272d2f2258e" providerId="ADAL" clId="{87DEA6A5-04DD-4F0B-8A38-25F89595D54E}" dt="2023-04-11T05:51:22.882" v="772" actId="164"/>
          <ac:grpSpMkLst>
            <pc:docMk/>
            <pc:sldMk cId="3136029642" sldId="262"/>
            <ac:grpSpMk id="141" creationId="{6ACCCFEC-EE8D-E85D-99F3-AEAF1A5E511D}"/>
          </ac:grpSpMkLst>
        </pc:grpChg>
        <pc:picChg chg="mod">
          <ac:chgData name="White, Ellie" userId="fec56361-5c8a-4790-9e84-6272d2f2258e" providerId="ADAL" clId="{87DEA6A5-04DD-4F0B-8A38-25F89595D54E}" dt="2023-04-11T05:51:22.882" v="772" actId="164"/>
          <ac:picMkLst>
            <pc:docMk/>
            <pc:sldMk cId="3136029642" sldId="262"/>
            <ac:picMk id="3" creationId="{C081CB69-D92F-2257-0FE3-5EDA678BDDEF}"/>
          </ac:picMkLst>
        </pc:picChg>
        <pc:picChg chg="add mod ord">
          <ac:chgData name="White, Ellie" userId="fec56361-5c8a-4790-9e84-6272d2f2258e" providerId="ADAL" clId="{87DEA6A5-04DD-4F0B-8A38-25F89595D54E}" dt="2023-04-11T06:12:55.819" v="808" actId="164"/>
          <ac:picMkLst>
            <pc:docMk/>
            <pc:sldMk cId="3136029642" sldId="262"/>
            <ac:picMk id="8" creationId="{6BAE727D-786F-565F-0628-D51F41852BAB}"/>
          </ac:picMkLst>
        </pc:picChg>
        <pc:picChg chg="del">
          <ac:chgData name="White, Ellie" userId="fec56361-5c8a-4790-9e84-6272d2f2258e" providerId="ADAL" clId="{87DEA6A5-04DD-4F0B-8A38-25F89595D54E}" dt="2023-04-11T05:48:32.093" v="724" actId="478"/>
          <ac:picMkLst>
            <pc:docMk/>
            <pc:sldMk cId="3136029642" sldId="262"/>
            <ac:picMk id="8" creationId="{E995C809-9F2E-E86D-7C5A-F80FEB175FD2}"/>
          </ac:picMkLst>
        </pc:picChg>
        <pc:picChg chg="mod">
          <ac:chgData name="White, Ellie" userId="fec56361-5c8a-4790-9e84-6272d2f2258e" providerId="ADAL" clId="{87DEA6A5-04DD-4F0B-8A38-25F89595D54E}" dt="2023-04-11T05:51:22.882" v="772" actId="164"/>
          <ac:picMkLst>
            <pc:docMk/>
            <pc:sldMk cId="3136029642" sldId="262"/>
            <ac:picMk id="9" creationId="{AD6E475A-2214-17A5-A79C-91AB2E3E72B2}"/>
          </ac:picMkLst>
        </pc:picChg>
        <pc:picChg chg="mod">
          <ac:chgData name="White, Ellie" userId="fec56361-5c8a-4790-9e84-6272d2f2258e" providerId="ADAL" clId="{87DEA6A5-04DD-4F0B-8A38-25F89595D54E}" dt="2023-04-11T05:51:22.882" v="772" actId="164"/>
          <ac:picMkLst>
            <pc:docMk/>
            <pc:sldMk cId="3136029642" sldId="262"/>
            <ac:picMk id="18" creationId="{33AD14E2-EEA2-57C2-7744-E4FED68898B9}"/>
          </ac:picMkLst>
        </pc:picChg>
        <pc:picChg chg="add del mod ord">
          <ac:chgData name="White, Ellie" userId="fec56361-5c8a-4790-9e84-6272d2f2258e" providerId="ADAL" clId="{87DEA6A5-04DD-4F0B-8A38-25F89595D54E}" dt="2023-04-11T06:09:06.381" v="787" actId="478"/>
          <ac:picMkLst>
            <pc:docMk/>
            <pc:sldMk cId="3136029642" sldId="262"/>
            <ac:picMk id="48" creationId="{D4BC98F7-49C2-3D63-316B-1F7FFB39F24E}"/>
          </ac:picMkLst>
        </pc:picChg>
        <pc:cxnChg chg="del mod">
          <ac:chgData name="White, Ellie" userId="fec56361-5c8a-4790-9e84-6272d2f2258e" providerId="ADAL" clId="{87DEA6A5-04DD-4F0B-8A38-25F89595D54E}" dt="2023-04-11T05:46:22.509" v="590" actId="478"/>
          <ac:cxnSpMkLst>
            <pc:docMk/>
            <pc:sldMk cId="3136029642" sldId="262"/>
            <ac:cxnSpMk id="5" creationId="{C4F8067D-8BA1-400D-DDCD-0EE4F7A65075}"/>
          </ac:cxnSpMkLst>
        </pc:cxnChg>
        <pc:cxnChg chg="mod">
          <ac:chgData name="White, Ellie" userId="fec56361-5c8a-4790-9e84-6272d2f2258e" providerId="ADAL" clId="{87DEA6A5-04DD-4F0B-8A38-25F89595D54E}" dt="2023-04-11T06:09:33.005" v="792" actId="2711"/>
          <ac:cxnSpMkLst>
            <pc:docMk/>
            <pc:sldMk cId="3136029642" sldId="262"/>
            <ac:cxnSpMk id="6" creationId="{41F14311-D4F5-0B52-4DF8-A0F6259CE3D3}"/>
          </ac:cxnSpMkLst>
        </pc:cxnChg>
        <pc:cxnChg chg="mod">
          <ac:chgData name="White, Ellie" userId="fec56361-5c8a-4790-9e84-6272d2f2258e" providerId="ADAL" clId="{87DEA6A5-04DD-4F0B-8A38-25F89595D54E}" dt="2023-04-11T05:44:52.253" v="560"/>
          <ac:cxnSpMkLst>
            <pc:docMk/>
            <pc:sldMk cId="3136029642" sldId="262"/>
            <ac:cxnSpMk id="26" creationId="{7329C267-D722-4AFA-6384-3F95483A05F2}"/>
          </ac:cxnSpMkLst>
        </pc:cxnChg>
        <pc:cxnChg chg="mod">
          <ac:chgData name="White, Ellie" userId="fec56361-5c8a-4790-9e84-6272d2f2258e" providerId="ADAL" clId="{87DEA6A5-04DD-4F0B-8A38-25F89595D54E}" dt="2023-04-11T05:44:52.253" v="560"/>
          <ac:cxnSpMkLst>
            <pc:docMk/>
            <pc:sldMk cId="3136029642" sldId="262"/>
            <ac:cxnSpMk id="27" creationId="{5BCD6614-6378-D72B-1695-70CED7585762}"/>
          </ac:cxnSpMkLst>
        </pc:cxnChg>
        <pc:cxnChg chg="add mod">
          <ac:chgData name="White, Ellie" userId="fec56361-5c8a-4790-9e84-6272d2f2258e" providerId="ADAL" clId="{87DEA6A5-04DD-4F0B-8A38-25F89595D54E}" dt="2023-04-11T05:47:22.521" v="687" actId="164"/>
          <ac:cxnSpMkLst>
            <pc:docMk/>
            <pc:sldMk cId="3136029642" sldId="262"/>
            <ac:cxnSpMk id="39" creationId="{CC2058BD-61E7-D871-E364-A613A531564A}"/>
          </ac:cxnSpMkLst>
        </pc:cxnChg>
        <pc:cxnChg chg="mod">
          <ac:chgData name="White, Ellie" userId="fec56361-5c8a-4790-9e84-6272d2f2258e" providerId="ADAL" clId="{87DEA6A5-04DD-4F0B-8A38-25F89595D54E}" dt="2023-04-11T05:50:13.569" v="729" actId="164"/>
          <ac:cxnSpMkLst>
            <pc:docMk/>
            <pc:sldMk cId="3136029642" sldId="262"/>
            <ac:cxnSpMk id="152" creationId="{35CD4AC8-8C5B-ED83-8F3C-0C9E0C5762AA}"/>
          </ac:cxnSpMkLst>
        </pc:cxnChg>
      </pc:sldChg>
      <pc:sldChg chg="addSp delSp modSp add mod">
        <pc:chgData name="White, Ellie" userId="fec56361-5c8a-4790-9e84-6272d2f2258e" providerId="ADAL" clId="{87DEA6A5-04DD-4F0B-8A38-25F89595D54E}" dt="2023-04-11T22:04:45.494" v="2298" actId="1035"/>
        <pc:sldMkLst>
          <pc:docMk/>
          <pc:sldMk cId="912822917" sldId="263"/>
        </pc:sldMkLst>
        <pc:spChg chg="add mod">
          <ac:chgData name="White, Ellie" userId="fec56361-5c8a-4790-9e84-6272d2f2258e" providerId="ADAL" clId="{87DEA6A5-04DD-4F0B-8A38-25F89595D54E}" dt="2023-04-11T20:32:52.031" v="2181" actId="2711"/>
          <ac:spMkLst>
            <pc:docMk/>
            <pc:sldMk cId="912822917" sldId="263"/>
            <ac:spMk id="2" creationId="{8288BC70-C0F2-8DD8-17A6-B82FC0EAF39C}"/>
          </ac:spMkLst>
        </pc:spChg>
        <pc:spChg chg="add mod">
          <ac:chgData name="White, Ellie" userId="fec56361-5c8a-4790-9e84-6272d2f2258e" providerId="ADAL" clId="{87DEA6A5-04DD-4F0B-8A38-25F89595D54E}" dt="2023-04-11T20:32:52.031" v="2181" actId="2711"/>
          <ac:spMkLst>
            <pc:docMk/>
            <pc:sldMk cId="912822917" sldId="263"/>
            <ac:spMk id="4" creationId="{5D0E829E-09C8-6C7F-0619-369953D3F049}"/>
          </ac:spMkLst>
        </pc:spChg>
        <pc:spChg chg="mod">
          <ac:chgData name="White, Ellie" userId="fec56361-5c8a-4790-9e84-6272d2f2258e" providerId="ADAL" clId="{87DEA6A5-04DD-4F0B-8A38-25F89595D54E}" dt="2023-04-11T06:12:09.626" v="803" actId="165"/>
          <ac:spMkLst>
            <pc:docMk/>
            <pc:sldMk cId="912822917" sldId="263"/>
            <ac:spMk id="11" creationId="{844ABA5D-F707-9535-1914-1C3A7F482CEA}"/>
          </ac:spMkLst>
        </pc:spChg>
        <pc:spChg chg="del mod topLvl">
          <ac:chgData name="White, Ellie" userId="fec56361-5c8a-4790-9e84-6272d2f2258e" providerId="ADAL" clId="{87DEA6A5-04DD-4F0B-8A38-25F89595D54E}" dt="2023-04-11T19:45:46.018" v="1497" actId="478"/>
          <ac:spMkLst>
            <pc:docMk/>
            <pc:sldMk cId="912822917" sldId="263"/>
            <ac:spMk id="12" creationId="{A92751BD-0BCB-F84D-4CE3-45911BE1EE09}"/>
          </ac:spMkLst>
        </pc:spChg>
        <pc:spChg chg="del mod topLvl">
          <ac:chgData name="White, Ellie" userId="fec56361-5c8a-4790-9e84-6272d2f2258e" providerId="ADAL" clId="{87DEA6A5-04DD-4F0B-8A38-25F89595D54E}" dt="2023-04-11T19:46:45.132" v="1502" actId="478"/>
          <ac:spMkLst>
            <pc:docMk/>
            <pc:sldMk cId="912822917" sldId="263"/>
            <ac:spMk id="13" creationId="{DD8FF5E5-8077-9B79-7F23-BF41326D2659}"/>
          </ac:spMkLst>
        </pc:spChg>
        <pc:spChg chg="mod topLvl">
          <ac:chgData name="White, Ellie" userId="fec56361-5c8a-4790-9e84-6272d2f2258e" providerId="ADAL" clId="{87DEA6A5-04DD-4F0B-8A38-25F89595D54E}" dt="2023-04-11T20:37:29.549" v="2279" actId="688"/>
          <ac:spMkLst>
            <pc:docMk/>
            <pc:sldMk cId="912822917" sldId="263"/>
            <ac:spMk id="14" creationId="{EDE2B9F8-9E3D-678D-C890-E5D58669DFD2}"/>
          </ac:spMkLst>
        </pc:spChg>
        <pc:spChg chg="mod topLvl">
          <ac:chgData name="White, Ellie" userId="fec56361-5c8a-4790-9e84-6272d2f2258e" providerId="ADAL" clId="{87DEA6A5-04DD-4F0B-8A38-25F89595D54E}" dt="2023-04-11T20:32:52.031" v="2181" actId="2711"/>
          <ac:spMkLst>
            <pc:docMk/>
            <pc:sldMk cId="912822917" sldId="263"/>
            <ac:spMk id="15" creationId="{59731D87-5DD9-E804-08D9-E2BD4F5D0AC4}"/>
          </ac:spMkLst>
        </pc:spChg>
        <pc:spChg chg="mod">
          <ac:chgData name="White, Ellie" userId="fec56361-5c8a-4790-9e84-6272d2f2258e" providerId="ADAL" clId="{87DEA6A5-04DD-4F0B-8A38-25F89595D54E}" dt="2023-04-11T06:12:09.626" v="803" actId="165"/>
          <ac:spMkLst>
            <pc:docMk/>
            <pc:sldMk cId="912822917" sldId="263"/>
            <ac:spMk id="16" creationId="{355663AC-5DF1-DE82-D377-3B4D2A05ADFE}"/>
          </ac:spMkLst>
        </pc:spChg>
        <pc:spChg chg="mod topLvl">
          <ac:chgData name="White, Ellie" userId="fec56361-5c8a-4790-9e84-6272d2f2258e" providerId="ADAL" clId="{87DEA6A5-04DD-4F0B-8A38-25F89595D54E}" dt="2023-04-11T20:18:02.679" v="1855"/>
          <ac:spMkLst>
            <pc:docMk/>
            <pc:sldMk cId="912822917" sldId="263"/>
            <ac:spMk id="17" creationId="{E8EB3159-5F25-B2C0-43AC-83F1DF73BE7B}"/>
          </ac:spMkLst>
        </pc:spChg>
        <pc:spChg chg="add mod topLvl">
          <ac:chgData name="White, Ellie" userId="fec56361-5c8a-4790-9e84-6272d2f2258e" providerId="ADAL" clId="{87DEA6A5-04DD-4F0B-8A38-25F89595D54E}" dt="2023-04-11T20:33:39.714" v="2186" actId="207"/>
          <ac:spMkLst>
            <pc:docMk/>
            <pc:sldMk cId="912822917" sldId="263"/>
            <ac:spMk id="19" creationId="{DA929B51-3EC7-211E-BBAF-5B09BADD2F03}"/>
          </ac:spMkLst>
        </pc:spChg>
        <pc:spChg chg="mod">
          <ac:chgData name="White, Ellie" userId="fec56361-5c8a-4790-9e84-6272d2f2258e" providerId="ADAL" clId="{87DEA6A5-04DD-4F0B-8A38-25F89595D54E}" dt="2023-04-11T20:18:02.679" v="1855"/>
          <ac:spMkLst>
            <pc:docMk/>
            <pc:sldMk cId="912822917" sldId="263"/>
            <ac:spMk id="20" creationId="{955A7CE5-80B7-11A5-3983-7037E6E3B1B5}"/>
          </ac:spMkLst>
        </pc:spChg>
        <pc:spChg chg="mod">
          <ac:chgData name="White, Ellie" userId="fec56361-5c8a-4790-9e84-6272d2f2258e" providerId="ADAL" clId="{87DEA6A5-04DD-4F0B-8A38-25F89595D54E}" dt="2023-04-11T06:12:09.626" v="803" actId="165"/>
          <ac:spMkLst>
            <pc:docMk/>
            <pc:sldMk cId="912822917" sldId="263"/>
            <ac:spMk id="21" creationId="{12A83389-59CC-68CC-BCF4-12D7D015ACA0}"/>
          </ac:spMkLst>
        </pc:spChg>
        <pc:spChg chg="mod">
          <ac:chgData name="White, Ellie" userId="fec56361-5c8a-4790-9e84-6272d2f2258e" providerId="ADAL" clId="{87DEA6A5-04DD-4F0B-8A38-25F89595D54E}" dt="2023-04-11T20:18:02.679" v="1855"/>
          <ac:spMkLst>
            <pc:docMk/>
            <pc:sldMk cId="912822917" sldId="263"/>
            <ac:spMk id="22" creationId="{2A88EBE2-99BA-C1D4-A149-0E1783B593BE}"/>
          </ac:spMkLst>
        </pc:spChg>
        <pc:spChg chg="mod">
          <ac:chgData name="White, Ellie" userId="fec56361-5c8a-4790-9e84-6272d2f2258e" providerId="ADAL" clId="{87DEA6A5-04DD-4F0B-8A38-25F89595D54E}" dt="2023-04-11T20:18:02.679" v="1855"/>
          <ac:spMkLst>
            <pc:docMk/>
            <pc:sldMk cId="912822917" sldId="263"/>
            <ac:spMk id="23" creationId="{A220EBAC-E495-B7F3-F042-D2409E064FA2}"/>
          </ac:spMkLst>
        </pc:spChg>
        <pc:spChg chg="mod">
          <ac:chgData name="White, Ellie" userId="fec56361-5c8a-4790-9e84-6272d2f2258e" providerId="ADAL" clId="{87DEA6A5-04DD-4F0B-8A38-25F89595D54E}" dt="2023-04-11T20:18:02.679" v="1855"/>
          <ac:spMkLst>
            <pc:docMk/>
            <pc:sldMk cId="912822917" sldId="263"/>
            <ac:spMk id="24" creationId="{2FFEA1FF-8F5A-57FB-1329-EE3230CCA5E4}"/>
          </ac:spMkLst>
        </pc:spChg>
        <pc:spChg chg="add mod">
          <ac:chgData name="White, Ellie" userId="fec56361-5c8a-4790-9e84-6272d2f2258e" providerId="ADAL" clId="{87DEA6A5-04DD-4F0B-8A38-25F89595D54E}" dt="2023-04-11T20:32:52.031" v="2181" actId="2711"/>
          <ac:spMkLst>
            <pc:docMk/>
            <pc:sldMk cId="912822917" sldId="263"/>
            <ac:spMk id="25" creationId="{6740CC60-AAA6-29FC-E133-D4D586531A7E}"/>
          </ac:spMkLst>
        </pc:spChg>
        <pc:spChg chg="add mod">
          <ac:chgData name="White, Ellie" userId="fec56361-5c8a-4790-9e84-6272d2f2258e" providerId="ADAL" clId="{87DEA6A5-04DD-4F0B-8A38-25F89595D54E}" dt="2023-04-11T20:32:52.031" v="2181" actId="2711"/>
          <ac:spMkLst>
            <pc:docMk/>
            <pc:sldMk cId="912822917" sldId="263"/>
            <ac:spMk id="26" creationId="{2F639B51-9B23-CF8C-B90C-337237AA59E8}"/>
          </ac:spMkLst>
        </pc:spChg>
        <pc:spChg chg="add mod">
          <ac:chgData name="White, Ellie" userId="fec56361-5c8a-4790-9e84-6272d2f2258e" providerId="ADAL" clId="{87DEA6A5-04DD-4F0B-8A38-25F89595D54E}" dt="2023-04-11T20:32:52.031" v="2181" actId="2711"/>
          <ac:spMkLst>
            <pc:docMk/>
            <pc:sldMk cId="912822917" sldId="263"/>
            <ac:spMk id="27" creationId="{8AEBDDE5-8B8D-D61D-765C-CCEA11C6A82A}"/>
          </ac:spMkLst>
        </pc:spChg>
        <pc:spChg chg="mod">
          <ac:chgData name="White, Ellie" userId="fec56361-5c8a-4790-9e84-6272d2f2258e" providerId="ADAL" clId="{87DEA6A5-04DD-4F0B-8A38-25F89595D54E}" dt="2023-04-11T20:18:02.679" v="1855"/>
          <ac:spMkLst>
            <pc:docMk/>
            <pc:sldMk cId="912822917" sldId="263"/>
            <ac:spMk id="28" creationId="{55699BC5-317E-07BA-30C7-0915E5144722}"/>
          </ac:spMkLst>
        </pc:spChg>
        <pc:spChg chg="mod">
          <ac:chgData name="White, Ellie" userId="fec56361-5c8a-4790-9e84-6272d2f2258e" providerId="ADAL" clId="{87DEA6A5-04DD-4F0B-8A38-25F89595D54E}" dt="2023-04-11T20:18:02.679" v="1855"/>
          <ac:spMkLst>
            <pc:docMk/>
            <pc:sldMk cId="912822917" sldId="263"/>
            <ac:spMk id="29" creationId="{9F35B3C2-69BA-F26E-1A83-44F0E5AE4DD1}"/>
          </ac:spMkLst>
        </pc:spChg>
        <pc:spChg chg="mod">
          <ac:chgData name="White, Ellie" userId="fec56361-5c8a-4790-9e84-6272d2f2258e" providerId="ADAL" clId="{87DEA6A5-04DD-4F0B-8A38-25F89595D54E}" dt="2023-04-11T20:18:02.679" v="1855"/>
          <ac:spMkLst>
            <pc:docMk/>
            <pc:sldMk cId="912822917" sldId="263"/>
            <ac:spMk id="30" creationId="{52FED1B8-24A1-12B4-7DC3-1595C2923EF6}"/>
          </ac:spMkLst>
        </pc:spChg>
        <pc:spChg chg="add mod">
          <ac:chgData name="White, Ellie" userId="fec56361-5c8a-4790-9e84-6272d2f2258e" providerId="ADAL" clId="{87DEA6A5-04DD-4F0B-8A38-25F89595D54E}" dt="2023-04-11T20:32:52.031" v="2181" actId="2711"/>
          <ac:spMkLst>
            <pc:docMk/>
            <pc:sldMk cId="912822917" sldId="263"/>
            <ac:spMk id="31" creationId="{3C825B84-13DF-AA06-B312-526AFA44F8D3}"/>
          </ac:spMkLst>
        </pc:spChg>
        <pc:spChg chg="mod">
          <ac:chgData name="White, Ellie" userId="fec56361-5c8a-4790-9e84-6272d2f2258e" providerId="ADAL" clId="{87DEA6A5-04DD-4F0B-8A38-25F89595D54E}" dt="2023-04-11T06:12:09.626" v="803" actId="165"/>
          <ac:spMkLst>
            <pc:docMk/>
            <pc:sldMk cId="912822917" sldId="263"/>
            <ac:spMk id="31" creationId="{EEB2DF04-9D9C-EC47-6EB0-7A7465401FE0}"/>
          </ac:spMkLst>
        </pc:spChg>
        <pc:spChg chg="mod">
          <ac:chgData name="White, Ellie" userId="fec56361-5c8a-4790-9e84-6272d2f2258e" providerId="ADAL" clId="{87DEA6A5-04DD-4F0B-8A38-25F89595D54E}" dt="2023-04-11T20:18:02.679" v="1855"/>
          <ac:spMkLst>
            <pc:docMk/>
            <pc:sldMk cId="912822917" sldId="263"/>
            <ac:spMk id="32" creationId="{2E8B8AE1-2ED1-A064-0F0C-35811B7A3A73}"/>
          </ac:spMkLst>
        </pc:spChg>
        <pc:spChg chg="add mod">
          <ac:chgData name="White, Ellie" userId="fec56361-5c8a-4790-9e84-6272d2f2258e" providerId="ADAL" clId="{87DEA6A5-04DD-4F0B-8A38-25F89595D54E}" dt="2023-04-11T20:32:52.031" v="2181" actId="2711"/>
          <ac:spMkLst>
            <pc:docMk/>
            <pc:sldMk cId="912822917" sldId="263"/>
            <ac:spMk id="33" creationId="{0623E2AF-E374-D1DE-45ED-B71682CA7A78}"/>
          </ac:spMkLst>
        </pc:spChg>
        <pc:spChg chg="mod">
          <ac:chgData name="White, Ellie" userId="fec56361-5c8a-4790-9e84-6272d2f2258e" providerId="ADAL" clId="{87DEA6A5-04DD-4F0B-8A38-25F89595D54E}" dt="2023-04-11T06:12:09.626" v="803" actId="165"/>
          <ac:spMkLst>
            <pc:docMk/>
            <pc:sldMk cId="912822917" sldId="263"/>
            <ac:spMk id="33" creationId="{8CB1D1B3-912E-07BE-8C0A-C657CBC1F0A4}"/>
          </ac:spMkLst>
        </pc:spChg>
        <pc:spChg chg="mod">
          <ac:chgData name="White, Ellie" userId="fec56361-5c8a-4790-9e84-6272d2f2258e" providerId="ADAL" clId="{87DEA6A5-04DD-4F0B-8A38-25F89595D54E}" dt="2023-04-11T20:18:02.679" v="1855"/>
          <ac:spMkLst>
            <pc:docMk/>
            <pc:sldMk cId="912822917" sldId="263"/>
            <ac:spMk id="34" creationId="{BAC09385-76B2-A5E3-587A-5B1B7B5A401B}"/>
          </ac:spMkLst>
        </pc:spChg>
        <pc:spChg chg="add mod">
          <ac:chgData name="White, Ellie" userId="fec56361-5c8a-4790-9e84-6272d2f2258e" providerId="ADAL" clId="{87DEA6A5-04DD-4F0B-8A38-25F89595D54E}" dt="2023-04-11T20:32:52.031" v="2181" actId="2711"/>
          <ac:spMkLst>
            <pc:docMk/>
            <pc:sldMk cId="912822917" sldId="263"/>
            <ac:spMk id="37" creationId="{18EBC1E1-81D2-2127-09F4-D39CCB1BD912}"/>
          </ac:spMkLst>
        </pc:spChg>
        <pc:spChg chg="mod">
          <ac:chgData name="White, Ellie" userId="fec56361-5c8a-4790-9e84-6272d2f2258e" providerId="ADAL" clId="{87DEA6A5-04DD-4F0B-8A38-25F89595D54E}" dt="2023-04-11T06:12:09.626" v="803" actId="165"/>
          <ac:spMkLst>
            <pc:docMk/>
            <pc:sldMk cId="912822917" sldId="263"/>
            <ac:spMk id="37" creationId="{97060462-59E5-ED59-7A98-3E36125EE861}"/>
          </ac:spMkLst>
        </pc:spChg>
        <pc:spChg chg="add mod">
          <ac:chgData name="White, Ellie" userId="fec56361-5c8a-4790-9e84-6272d2f2258e" providerId="ADAL" clId="{87DEA6A5-04DD-4F0B-8A38-25F89595D54E}" dt="2023-04-11T20:32:52.031" v="2181" actId="2711"/>
          <ac:spMkLst>
            <pc:docMk/>
            <pc:sldMk cId="912822917" sldId="263"/>
            <ac:spMk id="38" creationId="{FBC3D8DE-F4D6-6C17-0B6A-B788F41EAD5D}"/>
          </ac:spMkLst>
        </pc:spChg>
        <pc:spChg chg="add mod">
          <ac:chgData name="White, Ellie" userId="fec56361-5c8a-4790-9e84-6272d2f2258e" providerId="ADAL" clId="{87DEA6A5-04DD-4F0B-8A38-25F89595D54E}" dt="2023-04-11T20:32:52.031" v="2181" actId="2711"/>
          <ac:spMkLst>
            <pc:docMk/>
            <pc:sldMk cId="912822917" sldId="263"/>
            <ac:spMk id="39" creationId="{BCA7267D-0CEC-EBFA-292B-6446F5F59D83}"/>
          </ac:spMkLst>
        </pc:spChg>
        <pc:spChg chg="mod">
          <ac:chgData name="White, Ellie" userId="fec56361-5c8a-4790-9e84-6272d2f2258e" providerId="ADAL" clId="{87DEA6A5-04DD-4F0B-8A38-25F89595D54E}" dt="2023-04-11T20:37:06.251" v="2248" actId="14100"/>
          <ac:spMkLst>
            <pc:docMk/>
            <pc:sldMk cId="912822917" sldId="263"/>
            <ac:spMk id="40" creationId="{F0067AC1-980E-FF71-CBEB-C774EC851955}"/>
          </ac:spMkLst>
        </pc:spChg>
        <pc:spChg chg="mod topLvl">
          <ac:chgData name="White, Ellie" userId="fec56361-5c8a-4790-9e84-6272d2f2258e" providerId="ADAL" clId="{87DEA6A5-04DD-4F0B-8A38-25F89595D54E}" dt="2023-04-11T20:32:59.248" v="2182" actId="14100"/>
          <ac:spMkLst>
            <pc:docMk/>
            <pc:sldMk cId="912822917" sldId="263"/>
            <ac:spMk id="41" creationId="{5F5D940E-4470-F7CD-8BD1-A5F121F2E744}"/>
          </ac:spMkLst>
        </pc:spChg>
        <pc:spChg chg="mod ord">
          <ac:chgData name="White, Ellie" userId="fec56361-5c8a-4790-9e84-6272d2f2258e" providerId="ADAL" clId="{87DEA6A5-04DD-4F0B-8A38-25F89595D54E}" dt="2023-04-11T20:37:15.019" v="2258" actId="1038"/>
          <ac:spMkLst>
            <pc:docMk/>
            <pc:sldMk cId="912822917" sldId="263"/>
            <ac:spMk id="42" creationId="{DF7B7AF0-D54B-3CFE-4809-9F9C70187113}"/>
          </ac:spMkLst>
        </pc:spChg>
        <pc:spChg chg="mod topLvl">
          <ac:chgData name="White, Ellie" userId="fec56361-5c8a-4790-9e84-6272d2f2258e" providerId="ADAL" clId="{87DEA6A5-04DD-4F0B-8A38-25F89595D54E}" dt="2023-04-11T20:32:52.031" v="2181" actId="2711"/>
          <ac:spMkLst>
            <pc:docMk/>
            <pc:sldMk cId="912822917" sldId="263"/>
            <ac:spMk id="43" creationId="{F70E8B3A-3F4D-4216-0945-CC1BC07328A7}"/>
          </ac:spMkLst>
        </pc:spChg>
        <pc:spChg chg="add mod">
          <ac:chgData name="White, Ellie" userId="fec56361-5c8a-4790-9e84-6272d2f2258e" providerId="ADAL" clId="{87DEA6A5-04DD-4F0B-8A38-25F89595D54E}" dt="2023-04-11T20:32:52.031" v="2181" actId="2711"/>
          <ac:spMkLst>
            <pc:docMk/>
            <pc:sldMk cId="912822917" sldId="263"/>
            <ac:spMk id="44" creationId="{C913FC49-0B42-1E63-A489-1C08A6CE75E8}"/>
          </ac:spMkLst>
        </pc:spChg>
        <pc:spChg chg="mod topLvl">
          <ac:chgData name="White, Ellie" userId="fec56361-5c8a-4790-9e84-6272d2f2258e" providerId="ADAL" clId="{87DEA6A5-04DD-4F0B-8A38-25F89595D54E}" dt="2023-04-11T20:34:05.872" v="2199" actId="1035"/>
          <ac:spMkLst>
            <pc:docMk/>
            <pc:sldMk cId="912822917" sldId="263"/>
            <ac:spMk id="45" creationId="{12B6A50C-C0A7-A3A2-2A3B-5B6FD9C0EFD2}"/>
          </ac:spMkLst>
        </pc:spChg>
        <pc:spChg chg="add mod">
          <ac:chgData name="White, Ellie" userId="fec56361-5c8a-4790-9e84-6272d2f2258e" providerId="ADAL" clId="{87DEA6A5-04DD-4F0B-8A38-25F89595D54E}" dt="2023-04-11T20:32:52.031" v="2181" actId="2711"/>
          <ac:spMkLst>
            <pc:docMk/>
            <pc:sldMk cId="912822917" sldId="263"/>
            <ac:spMk id="46" creationId="{7504EDB8-34EB-2D1B-875A-CCD79307F8E7}"/>
          </ac:spMkLst>
        </pc:spChg>
        <pc:spChg chg="add mod">
          <ac:chgData name="White, Ellie" userId="fec56361-5c8a-4790-9e84-6272d2f2258e" providerId="ADAL" clId="{87DEA6A5-04DD-4F0B-8A38-25F89595D54E}" dt="2023-04-11T20:32:52.031" v="2181" actId="2711"/>
          <ac:spMkLst>
            <pc:docMk/>
            <pc:sldMk cId="912822917" sldId="263"/>
            <ac:spMk id="49" creationId="{4941CF0D-2BE0-8B42-A03E-6E82061E7976}"/>
          </ac:spMkLst>
        </pc:spChg>
        <pc:spChg chg="add mod">
          <ac:chgData name="White, Ellie" userId="fec56361-5c8a-4790-9e84-6272d2f2258e" providerId="ADAL" clId="{87DEA6A5-04DD-4F0B-8A38-25F89595D54E}" dt="2023-04-11T20:32:52.031" v="2181" actId="2711"/>
          <ac:spMkLst>
            <pc:docMk/>
            <pc:sldMk cId="912822917" sldId="263"/>
            <ac:spMk id="50" creationId="{07F4F73D-7D88-C6BE-A2EE-1E3B1867D2B0}"/>
          </ac:spMkLst>
        </pc:spChg>
        <pc:spChg chg="mod topLvl">
          <ac:chgData name="White, Ellie" userId="fec56361-5c8a-4790-9e84-6272d2f2258e" providerId="ADAL" clId="{87DEA6A5-04DD-4F0B-8A38-25F89595D54E}" dt="2023-04-11T20:33:39.714" v="2186" actId="207"/>
          <ac:spMkLst>
            <pc:docMk/>
            <pc:sldMk cId="912822917" sldId="263"/>
            <ac:spMk id="52" creationId="{A8B2F5B7-32F2-5956-89F6-ED6E67C8AE16}"/>
          </ac:spMkLst>
        </pc:spChg>
        <pc:spChg chg="mod topLvl">
          <ac:chgData name="White, Ellie" userId="fec56361-5c8a-4790-9e84-6272d2f2258e" providerId="ADAL" clId="{87DEA6A5-04DD-4F0B-8A38-25F89595D54E}" dt="2023-04-11T20:33:39.714" v="2186" actId="207"/>
          <ac:spMkLst>
            <pc:docMk/>
            <pc:sldMk cId="912822917" sldId="263"/>
            <ac:spMk id="53" creationId="{C34EA229-AE73-96C7-5CE2-26E979EE2A9D}"/>
          </ac:spMkLst>
        </pc:spChg>
        <pc:spChg chg="mod">
          <ac:chgData name="White, Ellie" userId="fec56361-5c8a-4790-9e84-6272d2f2258e" providerId="ADAL" clId="{87DEA6A5-04DD-4F0B-8A38-25F89595D54E}" dt="2023-04-11T20:18:02.679" v="1855"/>
          <ac:spMkLst>
            <pc:docMk/>
            <pc:sldMk cId="912822917" sldId="263"/>
            <ac:spMk id="57" creationId="{351D1D00-96F7-AA0C-772D-1585F447FF73}"/>
          </ac:spMkLst>
        </pc:spChg>
        <pc:spChg chg="mod">
          <ac:chgData name="White, Ellie" userId="fec56361-5c8a-4790-9e84-6272d2f2258e" providerId="ADAL" clId="{87DEA6A5-04DD-4F0B-8A38-25F89595D54E}" dt="2023-04-11T20:18:02.679" v="1855"/>
          <ac:spMkLst>
            <pc:docMk/>
            <pc:sldMk cId="912822917" sldId="263"/>
            <ac:spMk id="58" creationId="{E2E61A04-C16F-87F3-537C-3FF415F6BDB2}"/>
          </ac:spMkLst>
        </pc:spChg>
        <pc:spChg chg="add mod">
          <ac:chgData name="White, Ellie" userId="fec56361-5c8a-4790-9e84-6272d2f2258e" providerId="ADAL" clId="{87DEA6A5-04DD-4F0B-8A38-25F89595D54E}" dt="2023-04-11T20:32:52.031" v="2181" actId="2711"/>
          <ac:spMkLst>
            <pc:docMk/>
            <pc:sldMk cId="912822917" sldId="263"/>
            <ac:spMk id="59" creationId="{06256524-78E4-8A33-A709-CC2DDBE52305}"/>
          </ac:spMkLst>
        </pc:spChg>
        <pc:spChg chg="add mod">
          <ac:chgData name="White, Ellie" userId="fec56361-5c8a-4790-9e84-6272d2f2258e" providerId="ADAL" clId="{87DEA6A5-04DD-4F0B-8A38-25F89595D54E}" dt="2023-04-11T20:32:52.031" v="2181" actId="2711"/>
          <ac:spMkLst>
            <pc:docMk/>
            <pc:sldMk cId="912822917" sldId="263"/>
            <ac:spMk id="60" creationId="{FACBA321-916B-7306-ACC0-22E77247ACBB}"/>
          </ac:spMkLst>
        </pc:spChg>
        <pc:spChg chg="mod topLvl">
          <ac:chgData name="White, Ellie" userId="fec56361-5c8a-4790-9e84-6272d2f2258e" providerId="ADAL" clId="{87DEA6A5-04DD-4F0B-8A38-25F89595D54E}" dt="2023-04-11T20:24:45.244" v="2154" actId="1035"/>
          <ac:spMkLst>
            <pc:docMk/>
            <pc:sldMk cId="912822917" sldId="263"/>
            <ac:spMk id="61" creationId="{3B2890E0-4397-E461-4158-1EA89FBAA79A}"/>
          </ac:spMkLst>
        </pc:spChg>
        <pc:spChg chg="add mod">
          <ac:chgData name="White, Ellie" userId="fec56361-5c8a-4790-9e84-6272d2f2258e" providerId="ADAL" clId="{87DEA6A5-04DD-4F0B-8A38-25F89595D54E}" dt="2023-04-11T20:32:52.031" v="2181" actId="2711"/>
          <ac:spMkLst>
            <pc:docMk/>
            <pc:sldMk cId="912822917" sldId="263"/>
            <ac:spMk id="62" creationId="{F65FC63B-61EF-7AE4-DBC4-E9955A8C1A3B}"/>
          </ac:spMkLst>
        </pc:spChg>
        <pc:spChg chg="add mod">
          <ac:chgData name="White, Ellie" userId="fec56361-5c8a-4790-9e84-6272d2f2258e" providerId="ADAL" clId="{87DEA6A5-04DD-4F0B-8A38-25F89595D54E}" dt="2023-04-11T20:32:52.031" v="2181" actId="2711"/>
          <ac:spMkLst>
            <pc:docMk/>
            <pc:sldMk cId="912822917" sldId="263"/>
            <ac:spMk id="63" creationId="{B9A49320-49E4-25AC-D7A4-3EF82594EFA8}"/>
          </ac:spMkLst>
        </pc:spChg>
        <pc:spChg chg="add del mod">
          <ac:chgData name="White, Ellie" userId="fec56361-5c8a-4790-9e84-6272d2f2258e" providerId="ADAL" clId="{87DEA6A5-04DD-4F0B-8A38-25F89595D54E}" dt="2023-04-11T20:05:41.073" v="1598" actId="478"/>
          <ac:spMkLst>
            <pc:docMk/>
            <pc:sldMk cId="912822917" sldId="263"/>
            <ac:spMk id="64" creationId="{F4FFF178-BD61-C29E-4B2E-8B3AE5D84F62}"/>
          </ac:spMkLst>
        </pc:spChg>
        <pc:spChg chg="add del mod">
          <ac:chgData name="White, Ellie" userId="fec56361-5c8a-4790-9e84-6272d2f2258e" providerId="ADAL" clId="{87DEA6A5-04DD-4F0B-8A38-25F89595D54E}" dt="2023-04-11T22:04:05.396" v="2291" actId="478"/>
          <ac:spMkLst>
            <pc:docMk/>
            <pc:sldMk cId="912822917" sldId="263"/>
            <ac:spMk id="65" creationId="{020D8591-D2BA-3C8C-92B8-7DF8E87DD431}"/>
          </ac:spMkLst>
        </pc:spChg>
        <pc:spChg chg="add mod">
          <ac:chgData name="White, Ellie" userId="fec56361-5c8a-4790-9e84-6272d2f2258e" providerId="ADAL" clId="{87DEA6A5-04DD-4F0B-8A38-25F89595D54E}" dt="2023-04-11T22:04:45.494" v="2298" actId="1035"/>
          <ac:spMkLst>
            <pc:docMk/>
            <pc:sldMk cId="912822917" sldId="263"/>
            <ac:spMk id="67" creationId="{971AAD21-5C56-2005-235D-C9C3F123073C}"/>
          </ac:spMkLst>
        </pc:spChg>
        <pc:spChg chg="add mod">
          <ac:chgData name="White, Ellie" userId="fec56361-5c8a-4790-9e84-6272d2f2258e" providerId="ADAL" clId="{87DEA6A5-04DD-4F0B-8A38-25F89595D54E}" dt="2023-04-11T20:32:52.031" v="2181" actId="2711"/>
          <ac:spMkLst>
            <pc:docMk/>
            <pc:sldMk cId="912822917" sldId="263"/>
            <ac:spMk id="68" creationId="{565DE8B8-204B-3F62-43F2-E3B902184143}"/>
          </ac:spMkLst>
        </pc:spChg>
        <pc:spChg chg="add mod">
          <ac:chgData name="White, Ellie" userId="fec56361-5c8a-4790-9e84-6272d2f2258e" providerId="ADAL" clId="{87DEA6A5-04DD-4F0B-8A38-25F89595D54E}" dt="2023-04-11T22:04:33.735" v="2297" actId="1076"/>
          <ac:spMkLst>
            <pc:docMk/>
            <pc:sldMk cId="912822917" sldId="263"/>
            <ac:spMk id="71" creationId="{5152D9C3-E3FE-5D11-363A-7439714E7DEB}"/>
          </ac:spMkLst>
        </pc:spChg>
        <pc:spChg chg="mod">
          <ac:chgData name="White, Ellie" userId="fec56361-5c8a-4790-9e84-6272d2f2258e" providerId="ADAL" clId="{87DEA6A5-04DD-4F0B-8A38-25F89595D54E}" dt="2023-04-11T20:18:02.679" v="1855"/>
          <ac:spMkLst>
            <pc:docMk/>
            <pc:sldMk cId="912822917" sldId="263"/>
            <ac:spMk id="81" creationId="{3240E778-2DD8-FCFB-2709-EF8112894D6E}"/>
          </ac:spMkLst>
        </pc:spChg>
        <pc:spChg chg="mod topLvl">
          <ac:chgData name="White, Ellie" userId="fec56361-5c8a-4790-9e84-6272d2f2258e" providerId="ADAL" clId="{87DEA6A5-04DD-4F0B-8A38-25F89595D54E}" dt="2023-04-11T20:18:02.679" v="1855"/>
          <ac:spMkLst>
            <pc:docMk/>
            <pc:sldMk cId="912822917" sldId="263"/>
            <ac:spMk id="90" creationId="{5851EF92-C2D1-4404-C3F7-F8D03E0123BC}"/>
          </ac:spMkLst>
        </pc:spChg>
        <pc:spChg chg="mod">
          <ac:chgData name="White, Ellie" userId="fec56361-5c8a-4790-9e84-6272d2f2258e" providerId="ADAL" clId="{87DEA6A5-04DD-4F0B-8A38-25F89595D54E}" dt="2023-04-11T20:18:02.679" v="1855"/>
          <ac:spMkLst>
            <pc:docMk/>
            <pc:sldMk cId="912822917" sldId="263"/>
            <ac:spMk id="92" creationId="{0A260F97-5EB5-E6BD-1F92-B9189BBE145E}"/>
          </ac:spMkLst>
        </pc:spChg>
        <pc:spChg chg="mod">
          <ac:chgData name="White, Ellie" userId="fec56361-5c8a-4790-9e84-6272d2f2258e" providerId="ADAL" clId="{87DEA6A5-04DD-4F0B-8A38-25F89595D54E}" dt="2023-04-11T20:18:02.679" v="1855"/>
          <ac:spMkLst>
            <pc:docMk/>
            <pc:sldMk cId="912822917" sldId="263"/>
            <ac:spMk id="93" creationId="{06F92A4B-759E-AD53-BED4-C5BB1E73C4EF}"/>
          </ac:spMkLst>
        </pc:spChg>
        <pc:spChg chg="mod">
          <ac:chgData name="White, Ellie" userId="fec56361-5c8a-4790-9e84-6272d2f2258e" providerId="ADAL" clId="{87DEA6A5-04DD-4F0B-8A38-25F89595D54E}" dt="2023-04-11T20:18:02.679" v="1855"/>
          <ac:spMkLst>
            <pc:docMk/>
            <pc:sldMk cId="912822917" sldId="263"/>
            <ac:spMk id="94" creationId="{BABF8ED6-A3C8-C052-B5F3-995A850AF928}"/>
          </ac:spMkLst>
        </pc:spChg>
        <pc:spChg chg="mod">
          <ac:chgData name="White, Ellie" userId="fec56361-5c8a-4790-9e84-6272d2f2258e" providerId="ADAL" clId="{87DEA6A5-04DD-4F0B-8A38-25F89595D54E}" dt="2023-04-11T20:18:02.679" v="1855"/>
          <ac:spMkLst>
            <pc:docMk/>
            <pc:sldMk cId="912822917" sldId="263"/>
            <ac:spMk id="95" creationId="{3BB68EE1-FC65-181A-1B46-4428C7F8C79F}"/>
          </ac:spMkLst>
        </pc:spChg>
        <pc:spChg chg="mod">
          <ac:chgData name="White, Ellie" userId="fec56361-5c8a-4790-9e84-6272d2f2258e" providerId="ADAL" clId="{87DEA6A5-04DD-4F0B-8A38-25F89595D54E}" dt="2023-04-11T06:12:09.626" v="803" actId="165"/>
          <ac:spMkLst>
            <pc:docMk/>
            <pc:sldMk cId="912822917" sldId="263"/>
            <ac:spMk id="110" creationId="{F9664226-E875-1805-201D-4F823ECC3451}"/>
          </ac:spMkLst>
        </pc:spChg>
        <pc:spChg chg="mod topLvl">
          <ac:chgData name="White, Ellie" userId="fec56361-5c8a-4790-9e84-6272d2f2258e" providerId="ADAL" clId="{87DEA6A5-04DD-4F0B-8A38-25F89595D54E}" dt="2023-04-11T20:18:02.679" v="1855"/>
          <ac:spMkLst>
            <pc:docMk/>
            <pc:sldMk cId="912822917" sldId="263"/>
            <ac:spMk id="112" creationId="{9B0ACAAE-D4D7-4F23-2B4D-0E3E68C77436}"/>
          </ac:spMkLst>
        </pc:spChg>
        <pc:spChg chg="mod topLvl">
          <ac:chgData name="White, Ellie" userId="fec56361-5c8a-4790-9e84-6272d2f2258e" providerId="ADAL" clId="{87DEA6A5-04DD-4F0B-8A38-25F89595D54E}" dt="2023-04-11T20:18:02.679" v="1855"/>
          <ac:spMkLst>
            <pc:docMk/>
            <pc:sldMk cId="912822917" sldId="263"/>
            <ac:spMk id="113" creationId="{ADD06344-B326-2FA0-9D49-5D0F37B6975C}"/>
          </ac:spMkLst>
        </pc:spChg>
        <pc:spChg chg="mod topLvl">
          <ac:chgData name="White, Ellie" userId="fec56361-5c8a-4790-9e84-6272d2f2258e" providerId="ADAL" clId="{87DEA6A5-04DD-4F0B-8A38-25F89595D54E}" dt="2023-04-11T20:18:02.679" v="1855"/>
          <ac:spMkLst>
            <pc:docMk/>
            <pc:sldMk cId="912822917" sldId="263"/>
            <ac:spMk id="114" creationId="{21539A2C-A52A-A73B-B246-392B354EC280}"/>
          </ac:spMkLst>
        </pc:spChg>
        <pc:spChg chg="mod topLvl">
          <ac:chgData name="White, Ellie" userId="fec56361-5c8a-4790-9e84-6272d2f2258e" providerId="ADAL" clId="{87DEA6A5-04DD-4F0B-8A38-25F89595D54E}" dt="2023-04-11T20:18:02.679" v="1855"/>
          <ac:spMkLst>
            <pc:docMk/>
            <pc:sldMk cId="912822917" sldId="263"/>
            <ac:spMk id="115" creationId="{DDF40092-C545-B15E-326D-AEB0893FAE4D}"/>
          </ac:spMkLst>
        </pc:spChg>
        <pc:spChg chg="mod topLvl">
          <ac:chgData name="White, Ellie" userId="fec56361-5c8a-4790-9e84-6272d2f2258e" providerId="ADAL" clId="{87DEA6A5-04DD-4F0B-8A38-25F89595D54E}" dt="2023-04-11T20:18:02.679" v="1855"/>
          <ac:spMkLst>
            <pc:docMk/>
            <pc:sldMk cId="912822917" sldId="263"/>
            <ac:spMk id="116" creationId="{68732BA1-F724-FC4F-E74C-B052C4B3D729}"/>
          </ac:spMkLst>
        </pc:spChg>
        <pc:spChg chg="mod topLvl">
          <ac:chgData name="White, Ellie" userId="fec56361-5c8a-4790-9e84-6272d2f2258e" providerId="ADAL" clId="{87DEA6A5-04DD-4F0B-8A38-25F89595D54E}" dt="2023-04-11T20:18:02.679" v="1855"/>
          <ac:spMkLst>
            <pc:docMk/>
            <pc:sldMk cId="912822917" sldId="263"/>
            <ac:spMk id="117" creationId="{4CC719BB-510E-764E-109D-D1F995DA5091}"/>
          </ac:spMkLst>
        </pc:spChg>
        <pc:spChg chg="mod">
          <ac:chgData name="White, Ellie" userId="fec56361-5c8a-4790-9e84-6272d2f2258e" providerId="ADAL" clId="{87DEA6A5-04DD-4F0B-8A38-25F89595D54E}" dt="2023-04-11T20:18:02.679" v="1855"/>
          <ac:spMkLst>
            <pc:docMk/>
            <pc:sldMk cId="912822917" sldId="263"/>
            <ac:spMk id="127" creationId="{DFB220B8-B700-0402-E0FE-BF3D28170C36}"/>
          </ac:spMkLst>
        </pc:spChg>
        <pc:spChg chg="mod">
          <ac:chgData name="White, Ellie" userId="fec56361-5c8a-4790-9e84-6272d2f2258e" providerId="ADAL" clId="{87DEA6A5-04DD-4F0B-8A38-25F89595D54E}" dt="2023-04-11T20:18:02.679" v="1855"/>
          <ac:spMkLst>
            <pc:docMk/>
            <pc:sldMk cId="912822917" sldId="263"/>
            <ac:spMk id="128" creationId="{8A3F892E-3282-B1A1-E1DD-F1DD59F3E41C}"/>
          </ac:spMkLst>
        </pc:spChg>
        <pc:spChg chg="mod">
          <ac:chgData name="White, Ellie" userId="fec56361-5c8a-4790-9e84-6272d2f2258e" providerId="ADAL" clId="{87DEA6A5-04DD-4F0B-8A38-25F89595D54E}" dt="2023-04-11T20:18:02.679" v="1855"/>
          <ac:spMkLst>
            <pc:docMk/>
            <pc:sldMk cId="912822917" sldId="263"/>
            <ac:spMk id="129" creationId="{D73DEE52-8D5A-DCF2-1837-B14BE68940EC}"/>
          </ac:spMkLst>
        </pc:spChg>
        <pc:spChg chg="mod">
          <ac:chgData name="White, Ellie" userId="fec56361-5c8a-4790-9e84-6272d2f2258e" providerId="ADAL" clId="{87DEA6A5-04DD-4F0B-8A38-25F89595D54E}" dt="2023-04-11T20:18:02.679" v="1855"/>
          <ac:spMkLst>
            <pc:docMk/>
            <pc:sldMk cId="912822917" sldId="263"/>
            <ac:spMk id="130" creationId="{DBD68E8A-7B71-6087-74B5-7754C3E16BC8}"/>
          </ac:spMkLst>
        </pc:spChg>
        <pc:spChg chg="mod topLvl">
          <ac:chgData name="White, Ellie" userId="fec56361-5c8a-4790-9e84-6272d2f2258e" providerId="ADAL" clId="{87DEA6A5-04DD-4F0B-8A38-25F89595D54E}" dt="2023-04-11T20:32:52.031" v="2181" actId="2711"/>
          <ac:spMkLst>
            <pc:docMk/>
            <pc:sldMk cId="912822917" sldId="263"/>
            <ac:spMk id="154" creationId="{10F62627-5069-528E-53D4-07F97402E75A}"/>
          </ac:spMkLst>
        </pc:spChg>
        <pc:grpChg chg="mod">
          <ac:chgData name="White, Ellie" userId="fec56361-5c8a-4790-9e84-6272d2f2258e" providerId="ADAL" clId="{87DEA6A5-04DD-4F0B-8A38-25F89595D54E}" dt="2023-04-11T06:12:09.626" v="803" actId="165"/>
          <ac:grpSpMkLst>
            <pc:docMk/>
            <pc:sldMk cId="912822917" sldId="263"/>
            <ac:grpSpMk id="2" creationId="{E3F9AEDD-39FB-8ABD-7157-ADF57E13F5F7}"/>
          </ac:grpSpMkLst>
        </pc:grpChg>
        <pc:grpChg chg="mod">
          <ac:chgData name="White, Ellie" userId="fec56361-5c8a-4790-9e84-6272d2f2258e" providerId="ADAL" clId="{87DEA6A5-04DD-4F0B-8A38-25F89595D54E}" dt="2023-04-11T06:12:09.626" v="803" actId="165"/>
          <ac:grpSpMkLst>
            <pc:docMk/>
            <pc:sldMk cId="912822917" sldId="263"/>
            <ac:grpSpMk id="4" creationId="{4519448C-E8DD-8550-D8A0-ED1C18D6A39B}"/>
          </ac:grpSpMkLst>
        </pc:grpChg>
        <pc:grpChg chg="add del mod topLvl">
          <ac:chgData name="White, Ellie" userId="fec56361-5c8a-4790-9e84-6272d2f2258e" providerId="ADAL" clId="{87DEA6A5-04DD-4F0B-8A38-25F89595D54E}" dt="2023-04-11T19:28:50.535" v="976" actId="165"/>
          <ac:grpSpMkLst>
            <pc:docMk/>
            <pc:sldMk cId="912822917" sldId="263"/>
            <ac:grpSpMk id="5" creationId="{B230CAD2-5244-44E5-4383-0C973928C157}"/>
          </ac:grpSpMkLst>
        </pc:grpChg>
        <pc:grpChg chg="add del mod">
          <ac:chgData name="White, Ellie" userId="fec56361-5c8a-4790-9e84-6272d2f2258e" providerId="ADAL" clId="{87DEA6A5-04DD-4F0B-8A38-25F89595D54E}" dt="2023-04-11T19:28:45.371" v="975" actId="165"/>
          <ac:grpSpMkLst>
            <pc:docMk/>
            <pc:sldMk cId="912822917" sldId="263"/>
            <ac:grpSpMk id="8" creationId="{AA4A94BC-F5E9-8C1D-F5D3-F79F772EA02A}"/>
          </ac:grpSpMkLst>
        </pc:grpChg>
        <pc:grpChg chg="mod">
          <ac:chgData name="White, Ellie" userId="fec56361-5c8a-4790-9e84-6272d2f2258e" providerId="ADAL" clId="{87DEA6A5-04DD-4F0B-8A38-25F89595D54E}" dt="2023-04-11T06:12:09.626" v="803" actId="165"/>
          <ac:grpSpMkLst>
            <pc:docMk/>
            <pc:sldMk cId="912822917" sldId="263"/>
            <ac:grpSpMk id="19" creationId="{3878B5F8-BF52-D62F-4856-8CAB47AE2F00}"/>
          </ac:grpSpMkLst>
        </pc:grpChg>
        <pc:grpChg chg="add del mod">
          <ac:chgData name="White, Ellie" userId="fec56361-5c8a-4790-9e84-6272d2f2258e" providerId="ADAL" clId="{87DEA6A5-04DD-4F0B-8A38-25F89595D54E}" dt="2023-04-11T19:42:29.011" v="1423" actId="165"/>
          <ac:grpSpMkLst>
            <pc:docMk/>
            <pc:sldMk cId="912822917" sldId="263"/>
            <ac:grpSpMk id="21" creationId="{62955CDA-DF1D-50AF-D555-AA3E336B01AD}"/>
          </ac:grpSpMkLst>
        </pc:grpChg>
        <pc:grpChg chg="mod">
          <ac:chgData name="White, Ellie" userId="fec56361-5c8a-4790-9e84-6272d2f2258e" providerId="ADAL" clId="{87DEA6A5-04DD-4F0B-8A38-25F89595D54E}" dt="2023-04-11T06:12:09.626" v="803" actId="165"/>
          <ac:grpSpMkLst>
            <pc:docMk/>
            <pc:sldMk cId="912822917" sldId="263"/>
            <ac:grpSpMk id="25" creationId="{672DBF71-450C-37B6-82FC-E5181C6708ED}"/>
          </ac:grpSpMkLst>
        </pc:grpChg>
        <pc:grpChg chg="mod">
          <ac:chgData name="White, Ellie" userId="fec56361-5c8a-4790-9e84-6272d2f2258e" providerId="ADAL" clId="{87DEA6A5-04DD-4F0B-8A38-25F89595D54E}" dt="2023-04-11T20:18:02.679" v="1855"/>
          <ac:grpSpMkLst>
            <pc:docMk/>
            <pc:sldMk cId="912822917" sldId="263"/>
            <ac:grpSpMk id="35" creationId="{3B011D50-52EE-C8EF-40E3-A1C9D61D50A3}"/>
          </ac:grpSpMkLst>
        </pc:grpChg>
        <pc:grpChg chg="add del mod topLvl">
          <ac:chgData name="White, Ellie" userId="fec56361-5c8a-4790-9e84-6272d2f2258e" providerId="ADAL" clId="{87DEA6A5-04DD-4F0B-8A38-25F89595D54E}" dt="2023-04-11T15:09:03.665" v="888" actId="165"/>
          <ac:grpSpMkLst>
            <pc:docMk/>
            <pc:sldMk cId="912822917" sldId="263"/>
            <ac:grpSpMk id="44" creationId="{A0F34DA7-F55E-4BEE-172F-2AB5E2F102F8}"/>
          </ac:grpSpMkLst>
        </pc:grpChg>
        <pc:grpChg chg="mod">
          <ac:chgData name="White, Ellie" userId="fec56361-5c8a-4790-9e84-6272d2f2258e" providerId="ADAL" clId="{87DEA6A5-04DD-4F0B-8A38-25F89595D54E}" dt="2023-04-11T06:12:09.626" v="803" actId="165"/>
          <ac:grpSpMkLst>
            <pc:docMk/>
            <pc:sldMk cId="912822917" sldId="263"/>
            <ac:grpSpMk id="46" creationId="{00ED4E4F-8478-589E-44C5-EEE0A9E81F58}"/>
          </ac:grpSpMkLst>
        </pc:grpChg>
        <pc:grpChg chg="del mod topLvl">
          <ac:chgData name="White, Ellie" userId="fec56361-5c8a-4790-9e84-6272d2f2258e" providerId="ADAL" clId="{87DEA6A5-04DD-4F0B-8A38-25F89595D54E}" dt="2023-04-11T19:42:46.748" v="1424" actId="165"/>
          <ac:grpSpMkLst>
            <pc:docMk/>
            <pc:sldMk cId="912822917" sldId="263"/>
            <ac:grpSpMk id="48" creationId="{6F8F5552-1858-EA35-8C66-945C80A65F93}"/>
          </ac:grpSpMkLst>
        </pc:grpChg>
        <pc:grpChg chg="del mod topLvl">
          <ac:chgData name="White, Ellie" userId="fec56361-5c8a-4790-9e84-6272d2f2258e" providerId="ADAL" clId="{87DEA6A5-04DD-4F0B-8A38-25F89595D54E}" dt="2023-04-11T06:12:12.651" v="804" actId="478"/>
          <ac:grpSpMkLst>
            <pc:docMk/>
            <pc:sldMk cId="912822917" sldId="263"/>
            <ac:grpSpMk id="49" creationId="{E20F02E3-3B69-7428-CAA7-414EC1D8DAA6}"/>
          </ac:grpSpMkLst>
        </pc:grpChg>
        <pc:grpChg chg="del">
          <ac:chgData name="White, Ellie" userId="fec56361-5c8a-4790-9e84-6272d2f2258e" providerId="ADAL" clId="{87DEA6A5-04DD-4F0B-8A38-25F89595D54E}" dt="2023-04-11T06:12:09.626" v="803" actId="165"/>
          <ac:grpSpMkLst>
            <pc:docMk/>
            <pc:sldMk cId="912822917" sldId="263"/>
            <ac:grpSpMk id="50" creationId="{D184B23D-5B1E-1C91-5FB7-E684AFAF8A9E}"/>
          </ac:grpSpMkLst>
        </pc:grpChg>
        <pc:grpChg chg="del mod topLvl">
          <ac:chgData name="White, Ellie" userId="fec56361-5c8a-4790-9e84-6272d2f2258e" providerId="ADAL" clId="{87DEA6A5-04DD-4F0B-8A38-25F89595D54E}" dt="2023-04-11T19:43:36.483" v="1446" actId="165"/>
          <ac:grpSpMkLst>
            <pc:docMk/>
            <pc:sldMk cId="912822917" sldId="263"/>
            <ac:grpSpMk id="51" creationId="{FE249A97-C380-F3FD-FDA4-5FD49C7F2982}"/>
          </ac:grpSpMkLst>
        </pc:grpChg>
        <pc:grpChg chg="mod topLvl">
          <ac:chgData name="White, Ellie" userId="fec56361-5c8a-4790-9e84-6272d2f2258e" providerId="ADAL" clId="{87DEA6A5-04DD-4F0B-8A38-25F89595D54E}" dt="2023-04-11T20:18:02.679" v="1855"/>
          <ac:grpSpMkLst>
            <pc:docMk/>
            <pc:sldMk cId="912822917" sldId="263"/>
            <ac:grpSpMk id="54" creationId="{47611393-F909-B617-8B29-545CB26DCFCF}"/>
          </ac:grpSpMkLst>
        </pc:grpChg>
        <pc:grpChg chg="add del mod">
          <ac:chgData name="White, Ellie" userId="fec56361-5c8a-4790-9e84-6272d2f2258e" providerId="ADAL" clId="{87DEA6A5-04DD-4F0B-8A38-25F89595D54E}" dt="2023-04-11T15:08:54.314" v="887" actId="165"/>
          <ac:grpSpMkLst>
            <pc:docMk/>
            <pc:sldMk cId="912822917" sldId="263"/>
            <ac:grpSpMk id="59" creationId="{1BE492E9-D62C-9DF3-81DB-F497E6A35972}"/>
          </ac:grpSpMkLst>
        </pc:grpChg>
        <pc:grpChg chg="add mod">
          <ac:chgData name="White, Ellie" userId="fec56361-5c8a-4790-9e84-6272d2f2258e" providerId="ADAL" clId="{87DEA6A5-04DD-4F0B-8A38-25F89595D54E}" dt="2023-04-11T20:27:00.755" v="2179" actId="164"/>
          <ac:grpSpMkLst>
            <pc:docMk/>
            <pc:sldMk cId="912822917" sldId="263"/>
            <ac:grpSpMk id="66" creationId="{908F4B19-AA89-618F-0325-8418408C3898}"/>
          </ac:grpSpMkLst>
        </pc:grpChg>
        <pc:grpChg chg="add mod">
          <ac:chgData name="White, Ellie" userId="fec56361-5c8a-4790-9e84-6272d2f2258e" providerId="ADAL" clId="{87DEA6A5-04DD-4F0B-8A38-25F89595D54E}" dt="2023-04-11T20:27:00.755" v="2179" actId="164"/>
          <ac:grpSpMkLst>
            <pc:docMk/>
            <pc:sldMk cId="912822917" sldId="263"/>
            <ac:grpSpMk id="69" creationId="{B7095DA6-829B-68E7-1596-B7F16113994A}"/>
          </ac:grpSpMkLst>
        </pc:grpChg>
        <pc:grpChg chg="mod topLvl">
          <ac:chgData name="White, Ellie" userId="fec56361-5c8a-4790-9e84-6272d2f2258e" providerId="ADAL" clId="{87DEA6A5-04DD-4F0B-8A38-25F89595D54E}" dt="2023-04-11T20:18:02.679" v="1855"/>
          <ac:grpSpMkLst>
            <pc:docMk/>
            <pc:sldMk cId="912822917" sldId="263"/>
            <ac:grpSpMk id="77" creationId="{AD5546C7-930E-3C93-F49E-C53376DB3189}"/>
          </ac:grpSpMkLst>
        </pc:grpChg>
        <pc:grpChg chg="mod">
          <ac:chgData name="White, Ellie" userId="fec56361-5c8a-4790-9e84-6272d2f2258e" providerId="ADAL" clId="{87DEA6A5-04DD-4F0B-8A38-25F89595D54E}" dt="2023-04-11T20:18:02.679" v="1855"/>
          <ac:grpSpMkLst>
            <pc:docMk/>
            <pc:sldMk cId="912822917" sldId="263"/>
            <ac:grpSpMk id="82" creationId="{218D5BCE-A51A-2095-AC85-4E33374F49B8}"/>
          </ac:grpSpMkLst>
        </pc:grpChg>
        <pc:grpChg chg="mod topLvl">
          <ac:chgData name="White, Ellie" userId="fec56361-5c8a-4790-9e84-6272d2f2258e" providerId="ADAL" clId="{87DEA6A5-04DD-4F0B-8A38-25F89595D54E}" dt="2023-04-11T20:18:02.679" v="1855"/>
          <ac:grpSpMkLst>
            <pc:docMk/>
            <pc:sldMk cId="912822917" sldId="263"/>
            <ac:grpSpMk id="83" creationId="{77C10F98-C61B-7003-CFE4-3CB8D967E106}"/>
          </ac:grpSpMkLst>
        </pc:grpChg>
        <pc:grpChg chg="mod topLvl">
          <ac:chgData name="White, Ellie" userId="fec56361-5c8a-4790-9e84-6272d2f2258e" providerId="ADAL" clId="{87DEA6A5-04DD-4F0B-8A38-25F89595D54E}" dt="2023-04-11T20:18:02.679" v="1855"/>
          <ac:grpSpMkLst>
            <pc:docMk/>
            <pc:sldMk cId="912822917" sldId="263"/>
            <ac:grpSpMk id="96" creationId="{D20A6F3A-7E85-9FFB-A66A-BE28177F74CC}"/>
          </ac:grpSpMkLst>
        </pc:grpChg>
        <pc:grpChg chg="mod topLvl">
          <ac:chgData name="White, Ellie" userId="fec56361-5c8a-4790-9e84-6272d2f2258e" providerId="ADAL" clId="{87DEA6A5-04DD-4F0B-8A38-25F89595D54E}" dt="2023-04-11T20:18:02.679" v="1855"/>
          <ac:grpSpMkLst>
            <pc:docMk/>
            <pc:sldMk cId="912822917" sldId="263"/>
            <ac:grpSpMk id="119" creationId="{BA8F6FA3-392B-2DCE-F67B-AFE623DEB112}"/>
          </ac:grpSpMkLst>
        </pc:grpChg>
        <pc:grpChg chg="mod topLvl">
          <ac:chgData name="White, Ellie" userId="fec56361-5c8a-4790-9e84-6272d2f2258e" providerId="ADAL" clId="{87DEA6A5-04DD-4F0B-8A38-25F89595D54E}" dt="2023-04-11T20:18:02.679" v="1855"/>
          <ac:grpSpMkLst>
            <pc:docMk/>
            <pc:sldMk cId="912822917" sldId="263"/>
            <ac:grpSpMk id="126" creationId="{49C22CF5-4563-EAC1-06B9-8101272D2049}"/>
          </ac:grpSpMkLst>
        </pc:grpChg>
        <pc:grpChg chg="del mod topLvl">
          <ac:chgData name="White, Ellie" userId="fec56361-5c8a-4790-9e84-6272d2f2258e" providerId="ADAL" clId="{87DEA6A5-04DD-4F0B-8A38-25F89595D54E}" dt="2023-04-11T19:45:57.107" v="1499" actId="165"/>
          <ac:grpSpMkLst>
            <pc:docMk/>
            <pc:sldMk cId="912822917" sldId="263"/>
            <ac:grpSpMk id="138" creationId="{83E2B7AF-13A4-CB34-1109-B826DFD66C78}"/>
          </ac:grpSpMkLst>
        </pc:grpChg>
        <pc:grpChg chg="del mod topLvl">
          <ac:chgData name="White, Ellie" userId="fec56361-5c8a-4790-9e84-6272d2f2258e" providerId="ADAL" clId="{87DEA6A5-04DD-4F0B-8A38-25F89595D54E}" dt="2023-04-11T19:45:51.466" v="1498" actId="165"/>
          <ac:grpSpMkLst>
            <pc:docMk/>
            <pc:sldMk cId="912822917" sldId="263"/>
            <ac:grpSpMk id="141" creationId="{6ACCCFEC-EE8D-E85D-99F3-AEAF1A5E511D}"/>
          </ac:grpSpMkLst>
        </pc:grpChg>
        <pc:picChg chg="mod topLvl">
          <ac:chgData name="White, Ellie" userId="fec56361-5c8a-4790-9e84-6272d2f2258e" providerId="ADAL" clId="{87DEA6A5-04DD-4F0B-8A38-25F89595D54E}" dt="2023-04-11T20:18:02.679" v="1855"/>
          <ac:picMkLst>
            <pc:docMk/>
            <pc:sldMk cId="912822917" sldId="263"/>
            <ac:picMk id="3" creationId="{C081CB69-D92F-2257-0FE3-5EDA678BDDEF}"/>
          </ac:picMkLst>
        </pc:picChg>
        <pc:picChg chg="add del mod ord">
          <ac:chgData name="White, Ellie" userId="fec56361-5c8a-4790-9e84-6272d2f2258e" providerId="ADAL" clId="{87DEA6A5-04DD-4F0B-8A38-25F89595D54E}" dt="2023-04-11T15:31:02.154" v="969" actId="478"/>
          <ac:picMkLst>
            <pc:docMk/>
            <pc:sldMk cId="912822917" sldId="263"/>
            <ac:picMk id="4" creationId="{3300A544-0A05-5460-3FF5-D5E1380432D7}"/>
          </ac:picMkLst>
        </pc:picChg>
        <pc:picChg chg="add del mod ord topLvl">
          <ac:chgData name="White, Ellie" userId="fec56361-5c8a-4790-9e84-6272d2f2258e" providerId="ADAL" clId="{87DEA6A5-04DD-4F0B-8A38-25F89595D54E}" dt="2023-04-11T20:38:39.719" v="2286" actId="478"/>
          <ac:picMkLst>
            <pc:docMk/>
            <pc:sldMk cId="912822917" sldId="263"/>
            <ac:picMk id="6" creationId="{F9A2B94A-0D58-0BD4-1D7A-27DBC8670F7B}"/>
          </ac:picMkLst>
        </pc:picChg>
        <pc:picChg chg="mod topLvl">
          <ac:chgData name="White, Ellie" userId="fec56361-5c8a-4790-9e84-6272d2f2258e" providerId="ADAL" clId="{87DEA6A5-04DD-4F0B-8A38-25F89595D54E}" dt="2023-04-11T20:18:02.679" v="1855"/>
          <ac:picMkLst>
            <pc:docMk/>
            <pc:sldMk cId="912822917" sldId="263"/>
            <ac:picMk id="7" creationId="{EA211AEE-3789-D087-E374-D5EA30A8AE6D}"/>
          </ac:picMkLst>
        </pc:picChg>
        <pc:picChg chg="del">
          <ac:chgData name="White, Ellie" userId="fec56361-5c8a-4790-9e84-6272d2f2258e" providerId="ADAL" clId="{87DEA6A5-04DD-4F0B-8A38-25F89595D54E}" dt="2023-04-11T06:11:26.601" v="797" actId="478"/>
          <ac:picMkLst>
            <pc:docMk/>
            <pc:sldMk cId="912822917" sldId="263"/>
            <ac:picMk id="8" creationId="{6BAE727D-786F-565F-0628-D51F41852BAB}"/>
          </ac:picMkLst>
        </pc:picChg>
        <pc:picChg chg="mod topLvl">
          <ac:chgData name="White, Ellie" userId="fec56361-5c8a-4790-9e84-6272d2f2258e" providerId="ADAL" clId="{87DEA6A5-04DD-4F0B-8A38-25F89595D54E}" dt="2023-04-11T20:18:02.679" v="1855"/>
          <ac:picMkLst>
            <pc:docMk/>
            <pc:sldMk cId="912822917" sldId="263"/>
            <ac:picMk id="9" creationId="{AD6E475A-2214-17A5-A79C-91AB2E3E72B2}"/>
          </ac:picMkLst>
        </pc:picChg>
        <pc:picChg chg="mod">
          <ac:chgData name="White, Ellie" userId="fec56361-5c8a-4790-9e84-6272d2f2258e" providerId="ADAL" clId="{87DEA6A5-04DD-4F0B-8A38-25F89595D54E}" dt="2023-04-11T20:18:02.679" v="1855"/>
          <ac:picMkLst>
            <pc:docMk/>
            <pc:sldMk cId="912822917" sldId="263"/>
            <ac:picMk id="10" creationId="{63DABC5B-2D59-3ACE-8AD5-699CC5D16781}"/>
          </ac:picMkLst>
        </pc:picChg>
        <pc:picChg chg="mod topLvl">
          <ac:chgData name="White, Ellie" userId="fec56361-5c8a-4790-9e84-6272d2f2258e" providerId="ADAL" clId="{87DEA6A5-04DD-4F0B-8A38-25F89595D54E}" dt="2023-04-11T20:18:02.679" v="1855"/>
          <ac:picMkLst>
            <pc:docMk/>
            <pc:sldMk cId="912822917" sldId="263"/>
            <ac:picMk id="18" creationId="{33AD14E2-EEA2-57C2-7744-E4FED68898B9}"/>
          </ac:picMkLst>
        </pc:picChg>
        <pc:picChg chg="mod">
          <ac:chgData name="White, Ellie" userId="fec56361-5c8a-4790-9e84-6272d2f2258e" providerId="ADAL" clId="{87DEA6A5-04DD-4F0B-8A38-25F89595D54E}" dt="2023-04-11T20:18:02.679" v="1855"/>
          <ac:picMkLst>
            <pc:docMk/>
            <pc:sldMk cId="912822917" sldId="263"/>
            <ac:picMk id="36" creationId="{1213AF4D-BFB8-162D-B261-E505103E831A}"/>
          </ac:picMkLst>
        </pc:picChg>
        <pc:picChg chg="add del mod ord">
          <ac:chgData name="White, Ellie" userId="fec56361-5c8a-4790-9e84-6272d2f2258e" providerId="ADAL" clId="{87DEA6A5-04DD-4F0B-8A38-25F89595D54E}" dt="2023-04-11T15:07:40.739" v="868" actId="478"/>
          <ac:picMkLst>
            <pc:docMk/>
            <pc:sldMk cId="912822917" sldId="263"/>
            <ac:picMk id="38" creationId="{0A5331ED-30B2-2975-5D84-3D1181998B49}"/>
          </ac:picMkLst>
        </pc:picChg>
        <pc:picChg chg="add mod ord">
          <ac:chgData name="White, Ellie" userId="fec56361-5c8a-4790-9e84-6272d2f2258e" providerId="ADAL" clId="{87DEA6A5-04DD-4F0B-8A38-25F89595D54E}" dt="2023-04-11T20:38:42.924" v="2288" actId="167"/>
          <ac:picMkLst>
            <pc:docMk/>
            <pc:sldMk cId="912822917" sldId="263"/>
            <ac:picMk id="70" creationId="{3981FB47-F9C2-41E7-F778-55248F7FBFD8}"/>
          </ac:picMkLst>
        </pc:picChg>
        <pc:cxnChg chg="mod">
          <ac:chgData name="White, Ellie" userId="fec56361-5c8a-4790-9e84-6272d2f2258e" providerId="ADAL" clId="{87DEA6A5-04DD-4F0B-8A38-25F89595D54E}" dt="2023-04-11T06:12:12.651" v="804" actId="478"/>
          <ac:cxnSpMkLst>
            <pc:docMk/>
            <pc:sldMk cId="912822917" sldId="263"/>
            <ac:cxnSpMk id="6" creationId="{41F14311-D4F5-0B52-4DF8-A0F6259CE3D3}"/>
          </ac:cxnSpMkLst>
        </pc:cxnChg>
        <pc:cxnChg chg="add mod topLvl">
          <ac:chgData name="White, Ellie" userId="fec56361-5c8a-4790-9e84-6272d2f2258e" providerId="ADAL" clId="{87DEA6A5-04DD-4F0B-8A38-25F89595D54E}" dt="2023-04-11T20:18:02.679" v="1855"/>
          <ac:cxnSpMkLst>
            <pc:docMk/>
            <pc:sldMk cId="912822917" sldId="263"/>
            <ac:cxnSpMk id="16" creationId="{9D0ED42C-A75D-E5B0-8B5D-522736788E17}"/>
          </ac:cxnSpMkLst>
        </pc:cxnChg>
        <pc:cxnChg chg="mod">
          <ac:chgData name="White, Ellie" userId="fec56361-5c8a-4790-9e84-6272d2f2258e" providerId="ADAL" clId="{87DEA6A5-04DD-4F0B-8A38-25F89595D54E}" dt="2023-04-11T06:12:09.626" v="803" actId="165"/>
          <ac:cxnSpMkLst>
            <pc:docMk/>
            <pc:sldMk cId="912822917" sldId="263"/>
            <ac:cxnSpMk id="26" creationId="{7329C267-D722-4AFA-6384-3F95483A05F2}"/>
          </ac:cxnSpMkLst>
        </pc:cxnChg>
        <pc:cxnChg chg="mod">
          <ac:chgData name="White, Ellie" userId="fec56361-5c8a-4790-9e84-6272d2f2258e" providerId="ADAL" clId="{87DEA6A5-04DD-4F0B-8A38-25F89595D54E}" dt="2023-04-11T06:12:09.626" v="803" actId="165"/>
          <ac:cxnSpMkLst>
            <pc:docMk/>
            <pc:sldMk cId="912822917" sldId="263"/>
            <ac:cxnSpMk id="27" creationId="{5BCD6614-6378-D72B-1695-70CED7585762}"/>
          </ac:cxnSpMkLst>
        </pc:cxnChg>
        <pc:cxnChg chg="mod">
          <ac:chgData name="White, Ellie" userId="fec56361-5c8a-4790-9e84-6272d2f2258e" providerId="ADAL" clId="{87DEA6A5-04DD-4F0B-8A38-25F89595D54E}" dt="2023-04-11T06:12:09.626" v="803" actId="165"/>
          <ac:cxnSpMkLst>
            <pc:docMk/>
            <pc:sldMk cId="912822917" sldId="263"/>
            <ac:cxnSpMk id="39" creationId="{CC2058BD-61E7-D871-E364-A613A531564A}"/>
          </ac:cxnSpMkLst>
        </pc:cxnChg>
        <pc:cxnChg chg="mod topLvl">
          <ac:chgData name="White, Ellie" userId="fec56361-5c8a-4790-9e84-6272d2f2258e" providerId="ADAL" clId="{87DEA6A5-04DD-4F0B-8A38-25F89595D54E}" dt="2023-04-11T20:34:08.584" v="2208" actId="1035"/>
          <ac:cxnSpMkLst>
            <pc:docMk/>
            <pc:sldMk cId="912822917" sldId="263"/>
            <ac:cxnSpMk id="47" creationId="{2DB6AFBC-11B1-7124-2E0F-265533A64AF6}"/>
          </ac:cxnSpMkLst>
        </pc:cxnChg>
        <pc:cxnChg chg="mod topLvl">
          <ac:chgData name="White, Ellie" userId="fec56361-5c8a-4790-9e84-6272d2f2258e" providerId="ADAL" clId="{87DEA6A5-04DD-4F0B-8A38-25F89595D54E}" dt="2023-04-11T20:18:02.679" v="1855"/>
          <ac:cxnSpMkLst>
            <pc:docMk/>
            <pc:sldMk cId="912822917" sldId="263"/>
            <ac:cxnSpMk id="55" creationId="{050612F3-F437-0AF5-AA6D-6F468E1CA894}"/>
          </ac:cxnSpMkLst>
        </pc:cxnChg>
        <pc:cxnChg chg="mod topLvl">
          <ac:chgData name="White, Ellie" userId="fec56361-5c8a-4790-9e84-6272d2f2258e" providerId="ADAL" clId="{87DEA6A5-04DD-4F0B-8A38-25F89595D54E}" dt="2023-04-11T20:18:02.679" v="1855"/>
          <ac:cxnSpMkLst>
            <pc:docMk/>
            <pc:sldMk cId="912822917" sldId="263"/>
            <ac:cxnSpMk id="56" creationId="{985245FF-11DA-2B0C-6D55-36FE4EDFB12A}"/>
          </ac:cxnSpMkLst>
        </pc:cxnChg>
        <pc:cxnChg chg="mod">
          <ac:chgData name="White, Ellie" userId="fec56361-5c8a-4790-9e84-6272d2f2258e" providerId="ADAL" clId="{87DEA6A5-04DD-4F0B-8A38-25F89595D54E}" dt="2023-04-11T06:12:09.626" v="803" actId="165"/>
          <ac:cxnSpMkLst>
            <pc:docMk/>
            <pc:sldMk cId="912822917" sldId="263"/>
            <ac:cxnSpMk id="152" creationId="{35CD4AC8-8C5B-ED83-8F3C-0C9E0C5762AA}"/>
          </ac:cxnSpMkLst>
        </pc:cxnChg>
      </pc:sldChg>
      <pc:sldChg chg="addSp delSp modSp add mod">
        <pc:chgData name="White, Ellie" userId="fec56361-5c8a-4790-9e84-6272d2f2258e" providerId="ADAL" clId="{87DEA6A5-04DD-4F0B-8A38-25F89595D54E}" dt="2023-04-11T22:05:36.722" v="2304" actId="20577"/>
        <pc:sldMkLst>
          <pc:docMk/>
          <pc:sldMk cId="1836178870" sldId="264"/>
        </pc:sldMkLst>
        <pc:spChg chg="add mod">
          <ac:chgData name="White, Ellie" userId="fec56361-5c8a-4790-9e84-6272d2f2258e" providerId="ADAL" clId="{87DEA6A5-04DD-4F0B-8A38-25F89595D54E}" dt="2023-04-11T22:05:36.722" v="2304" actId="20577"/>
          <ac:spMkLst>
            <pc:docMk/>
            <pc:sldMk cId="1836178870" sldId="264"/>
            <ac:spMk id="5" creationId="{08D9DFA2-5A3A-B798-9BAB-3F5A9EE52731}"/>
          </ac:spMkLst>
        </pc:spChg>
        <pc:spChg chg="del">
          <ac:chgData name="White, Ellie" userId="fec56361-5c8a-4790-9e84-6272d2f2258e" providerId="ADAL" clId="{87DEA6A5-04DD-4F0B-8A38-25F89595D54E}" dt="2023-04-11T22:05:05.627" v="2300" actId="478"/>
          <ac:spMkLst>
            <pc:docMk/>
            <pc:sldMk cId="1836178870" sldId="264"/>
            <ac:spMk id="65" creationId="{020D8591-D2BA-3C8C-92B8-7DF8E87DD431}"/>
          </ac:spMkLst>
        </pc:spChg>
        <pc:spChg chg="mod">
          <ac:chgData name="White, Ellie" userId="fec56361-5c8a-4790-9e84-6272d2f2258e" providerId="ADAL" clId="{87DEA6A5-04DD-4F0B-8A38-25F89595D54E}" dt="2023-04-11T22:04:56.626" v="2299" actId="1035"/>
          <ac:spMkLst>
            <pc:docMk/>
            <pc:sldMk cId="1836178870" sldId="264"/>
            <ac:spMk id="67" creationId="{971AAD21-5C56-2005-235D-C9C3F123073C}"/>
          </ac:spMkLst>
        </pc:spChg>
      </pc:sldChg>
    </pc:docChg>
  </pc:docChgLst>
  <pc:docChgLst>
    <pc:chgData name="White, Ellie" userId="fec56361-5c8a-4790-9e84-6272d2f2258e" providerId="ADAL" clId="{055092CE-05AA-497E-A351-EF6B27C49962}"/>
    <pc:docChg chg="undo custSel modSld">
      <pc:chgData name="White, Ellie" userId="fec56361-5c8a-4790-9e84-6272d2f2258e" providerId="ADAL" clId="{055092CE-05AA-497E-A351-EF6B27C49962}" dt="2023-04-02T19:44:33.038" v="1013" actId="207"/>
      <pc:docMkLst>
        <pc:docMk/>
      </pc:docMkLst>
      <pc:sldChg chg="addSp delSp modSp mod">
        <pc:chgData name="White, Ellie" userId="fec56361-5c8a-4790-9e84-6272d2f2258e" providerId="ADAL" clId="{055092CE-05AA-497E-A351-EF6B27C49962}" dt="2023-04-02T19:44:33.038" v="1013" actId="207"/>
        <pc:sldMkLst>
          <pc:docMk/>
          <pc:sldMk cId="1781328126" sldId="257"/>
        </pc:sldMkLst>
        <pc:spChg chg="mod topLvl">
          <ac:chgData name="White, Ellie" userId="fec56361-5c8a-4790-9e84-6272d2f2258e" providerId="ADAL" clId="{055092CE-05AA-497E-A351-EF6B27C49962}" dt="2023-04-02T19:39:33.326" v="989" actId="164"/>
          <ac:spMkLst>
            <pc:docMk/>
            <pc:sldMk cId="1781328126" sldId="257"/>
            <ac:spMk id="12" creationId="{A92751BD-0BCB-F84D-4CE3-45911BE1EE09}"/>
          </ac:spMkLst>
        </pc:spChg>
        <pc:spChg chg="mod ord topLvl">
          <ac:chgData name="White, Ellie" userId="fec56361-5c8a-4790-9e84-6272d2f2258e" providerId="ADAL" clId="{055092CE-05AA-497E-A351-EF6B27C49962}" dt="2023-04-02T19:39:33.326" v="989" actId="164"/>
          <ac:spMkLst>
            <pc:docMk/>
            <pc:sldMk cId="1781328126" sldId="257"/>
            <ac:spMk id="13" creationId="{DD8FF5E5-8077-9B79-7F23-BF41326D2659}"/>
          </ac:spMkLst>
        </pc:spChg>
        <pc:spChg chg="mod topLvl">
          <ac:chgData name="White, Ellie" userId="fec56361-5c8a-4790-9e84-6272d2f2258e" providerId="ADAL" clId="{055092CE-05AA-497E-A351-EF6B27C49962}" dt="2023-04-02T19:39:33.326" v="989" actId="164"/>
          <ac:spMkLst>
            <pc:docMk/>
            <pc:sldMk cId="1781328126" sldId="257"/>
            <ac:spMk id="14" creationId="{EDE2B9F8-9E3D-678D-C890-E5D58669DFD2}"/>
          </ac:spMkLst>
        </pc:spChg>
        <pc:spChg chg="mod topLvl">
          <ac:chgData name="White, Ellie" userId="fec56361-5c8a-4790-9e84-6272d2f2258e" providerId="ADAL" clId="{055092CE-05AA-497E-A351-EF6B27C49962}" dt="2023-04-02T19:39:33.326" v="989" actId="164"/>
          <ac:spMkLst>
            <pc:docMk/>
            <pc:sldMk cId="1781328126" sldId="257"/>
            <ac:spMk id="15" creationId="{59731D87-5DD9-E804-08D9-E2BD4F5D0AC4}"/>
          </ac:spMkLst>
        </pc:spChg>
        <pc:spChg chg="mod ord topLvl">
          <ac:chgData name="White, Ellie" userId="fec56361-5c8a-4790-9e84-6272d2f2258e" providerId="ADAL" clId="{055092CE-05AA-497E-A351-EF6B27C49962}" dt="2023-04-02T19:39:33.326" v="989" actId="164"/>
          <ac:spMkLst>
            <pc:docMk/>
            <pc:sldMk cId="1781328126" sldId="257"/>
            <ac:spMk id="16" creationId="{ED2ACB32-FBD5-606D-C54A-0348DA8C461C}"/>
          </ac:spMkLst>
        </pc:spChg>
        <pc:spChg chg="mod topLvl">
          <ac:chgData name="White, Ellie" userId="fec56361-5c8a-4790-9e84-6272d2f2258e" providerId="ADAL" clId="{055092CE-05AA-497E-A351-EF6B27C49962}" dt="2023-04-02T19:40:39.080" v="1002" actId="1076"/>
          <ac:spMkLst>
            <pc:docMk/>
            <pc:sldMk cId="1781328126" sldId="257"/>
            <ac:spMk id="17" creationId="{E8EB3159-5F25-B2C0-43AC-83F1DF73BE7B}"/>
          </ac:spMkLst>
        </pc:spChg>
        <pc:spChg chg="mod topLvl">
          <ac:chgData name="White, Ellie" userId="fec56361-5c8a-4790-9e84-6272d2f2258e" providerId="ADAL" clId="{055092CE-05AA-497E-A351-EF6B27C49962}" dt="2023-04-02T19:40:00.630" v="993" actId="1076"/>
          <ac:spMkLst>
            <pc:docMk/>
            <pc:sldMk cId="1781328126" sldId="257"/>
            <ac:spMk id="20" creationId="{955A7CE5-80B7-11A5-3983-7037E6E3B1B5}"/>
          </ac:spMkLst>
        </pc:spChg>
        <pc:spChg chg="add mod topLvl">
          <ac:chgData name="White, Ellie" userId="fec56361-5c8a-4790-9e84-6272d2f2258e" providerId="ADAL" clId="{055092CE-05AA-497E-A351-EF6B27C49962}" dt="2023-04-02T19:39:33.326" v="989" actId="164"/>
          <ac:spMkLst>
            <pc:docMk/>
            <pc:sldMk cId="1781328126" sldId="257"/>
            <ac:spMk id="25" creationId="{127D3F71-382D-C3F0-317D-8AB54D073396}"/>
          </ac:spMkLst>
        </pc:spChg>
        <pc:spChg chg="add mod ord topLvl">
          <ac:chgData name="White, Ellie" userId="fec56361-5c8a-4790-9e84-6272d2f2258e" providerId="ADAL" clId="{055092CE-05AA-497E-A351-EF6B27C49962}" dt="2023-04-02T19:39:33.326" v="989" actId="164"/>
          <ac:spMkLst>
            <pc:docMk/>
            <pc:sldMk cId="1781328126" sldId="257"/>
            <ac:spMk id="26" creationId="{81EAB21C-A47C-BDD9-8A0D-14D3C96E0177}"/>
          </ac:spMkLst>
        </pc:spChg>
        <pc:spChg chg="add del mod">
          <ac:chgData name="White, Ellie" userId="fec56361-5c8a-4790-9e84-6272d2f2258e" providerId="ADAL" clId="{055092CE-05AA-497E-A351-EF6B27C49962}" dt="2023-04-02T19:09:56.708" v="319" actId="478"/>
          <ac:spMkLst>
            <pc:docMk/>
            <pc:sldMk cId="1781328126" sldId="257"/>
            <ac:spMk id="30" creationId="{CE4594DC-73D2-FEB1-2AFC-2A393DF468FF}"/>
          </ac:spMkLst>
        </pc:spChg>
        <pc:spChg chg="add mod ord topLvl">
          <ac:chgData name="White, Ellie" userId="fec56361-5c8a-4790-9e84-6272d2f2258e" providerId="ADAL" clId="{055092CE-05AA-497E-A351-EF6B27C49962}" dt="2023-04-02T19:39:33.326" v="989" actId="164"/>
          <ac:spMkLst>
            <pc:docMk/>
            <pc:sldMk cId="1781328126" sldId="257"/>
            <ac:spMk id="31" creationId="{BB1F478B-475A-961E-9463-971167FCC0DD}"/>
          </ac:spMkLst>
        </pc:spChg>
        <pc:spChg chg="add del mod">
          <ac:chgData name="White, Ellie" userId="fec56361-5c8a-4790-9e84-6272d2f2258e" providerId="ADAL" clId="{055092CE-05AA-497E-A351-EF6B27C49962}" dt="2023-04-02T19:11:16.165" v="368"/>
          <ac:spMkLst>
            <pc:docMk/>
            <pc:sldMk cId="1781328126" sldId="257"/>
            <ac:spMk id="32" creationId="{13AC0A14-7A49-54FB-0F18-EE330ACBC576}"/>
          </ac:spMkLst>
        </pc:spChg>
        <pc:spChg chg="add mod topLvl">
          <ac:chgData name="White, Ellie" userId="fec56361-5c8a-4790-9e84-6272d2f2258e" providerId="ADAL" clId="{055092CE-05AA-497E-A351-EF6B27C49962}" dt="2023-04-02T19:39:33.326" v="989" actId="164"/>
          <ac:spMkLst>
            <pc:docMk/>
            <pc:sldMk cId="1781328126" sldId="257"/>
            <ac:spMk id="37" creationId="{8B99782F-E631-535F-93CE-F6360C71F16F}"/>
          </ac:spMkLst>
        </pc:spChg>
        <pc:spChg chg="add mod topLvl">
          <ac:chgData name="White, Ellie" userId="fec56361-5c8a-4790-9e84-6272d2f2258e" providerId="ADAL" clId="{055092CE-05AA-497E-A351-EF6B27C49962}" dt="2023-04-02T19:39:33.326" v="989" actId="164"/>
          <ac:spMkLst>
            <pc:docMk/>
            <pc:sldMk cId="1781328126" sldId="257"/>
            <ac:spMk id="38" creationId="{E45EBC66-8770-922F-372F-1C0D847501D6}"/>
          </ac:spMkLst>
        </pc:spChg>
        <pc:spChg chg="add mod topLvl">
          <ac:chgData name="White, Ellie" userId="fec56361-5c8a-4790-9e84-6272d2f2258e" providerId="ADAL" clId="{055092CE-05AA-497E-A351-EF6B27C49962}" dt="2023-04-02T19:39:33.326" v="989" actId="164"/>
          <ac:spMkLst>
            <pc:docMk/>
            <pc:sldMk cId="1781328126" sldId="257"/>
            <ac:spMk id="39" creationId="{2B5A2A8D-F0EF-298A-F203-F0BC071E8B66}"/>
          </ac:spMkLst>
        </pc:spChg>
        <pc:spChg chg="add del mod">
          <ac:chgData name="White, Ellie" userId="fec56361-5c8a-4790-9e84-6272d2f2258e" providerId="ADAL" clId="{055092CE-05AA-497E-A351-EF6B27C49962}" dt="2023-04-02T19:14:27.294" v="423"/>
          <ac:spMkLst>
            <pc:docMk/>
            <pc:sldMk cId="1781328126" sldId="257"/>
            <ac:spMk id="40" creationId="{209EEA2E-7BA4-D3E9-A825-7BF20818D7FF}"/>
          </ac:spMkLst>
        </pc:spChg>
        <pc:spChg chg="add del mod">
          <ac:chgData name="White, Ellie" userId="fec56361-5c8a-4790-9e84-6272d2f2258e" providerId="ADAL" clId="{055092CE-05AA-497E-A351-EF6B27C49962}" dt="2023-04-02T19:14:27.294" v="423"/>
          <ac:spMkLst>
            <pc:docMk/>
            <pc:sldMk cId="1781328126" sldId="257"/>
            <ac:spMk id="41" creationId="{1D4A7653-5959-D8E5-5A5A-A1DD9552C8A6}"/>
          </ac:spMkLst>
        </pc:spChg>
        <pc:spChg chg="add del mod">
          <ac:chgData name="White, Ellie" userId="fec56361-5c8a-4790-9e84-6272d2f2258e" providerId="ADAL" clId="{055092CE-05AA-497E-A351-EF6B27C49962}" dt="2023-04-02T19:14:27.294" v="423"/>
          <ac:spMkLst>
            <pc:docMk/>
            <pc:sldMk cId="1781328126" sldId="257"/>
            <ac:spMk id="42" creationId="{9C22F52C-7E52-154C-630A-131655AFAC4C}"/>
          </ac:spMkLst>
        </pc:spChg>
        <pc:spChg chg="add del mod">
          <ac:chgData name="White, Ellie" userId="fec56361-5c8a-4790-9e84-6272d2f2258e" providerId="ADAL" clId="{055092CE-05AA-497E-A351-EF6B27C49962}" dt="2023-04-02T19:14:27.294" v="423"/>
          <ac:spMkLst>
            <pc:docMk/>
            <pc:sldMk cId="1781328126" sldId="257"/>
            <ac:spMk id="43" creationId="{45DFB95B-9B04-1229-A2B7-D1117E944180}"/>
          </ac:spMkLst>
        </pc:spChg>
        <pc:spChg chg="add mod topLvl">
          <ac:chgData name="White, Ellie" userId="fec56361-5c8a-4790-9e84-6272d2f2258e" providerId="ADAL" clId="{055092CE-05AA-497E-A351-EF6B27C49962}" dt="2023-04-02T19:39:33.326" v="989" actId="164"/>
          <ac:spMkLst>
            <pc:docMk/>
            <pc:sldMk cId="1781328126" sldId="257"/>
            <ac:spMk id="44" creationId="{086F1047-5BC5-8329-4A8B-F89C2E2143FB}"/>
          </ac:spMkLst>
        </pc:spChg>
        <pc:spChg chg="add mod topLvl">
          <ac:chgData name="White, Ellie" userId="fec56361-5c8a-4790-9e84-6272d2f2258e" providerId="ADAL" clId="{055092CE-05AA-497E-A351-EF6B27C49962}" dt="2023-04-02T19:39:33.326" v="989" actId="164"/>
          <ac:spMkLst>
            <pc:docMk/>
            <pc:sldMk cId="1781328126" sldId="257"/>
            <ac:spMk id="45" creationId="{C51FEAE8-4CEA-0B45-B1A7-605E3195A2E5}"/>
          </ac:spMkLst>
        </pc:spChg>
        <pc:spChg chg="add mod topLvl">
          <ac:chgData name="White, Ellie" userId="fec56361-5c8a-4790-9e84-6272d2f2258e" providerId="ADAL" clId="{055092CE-05AA-497E-A351-EF6B27C49962}" dt="2023-04-02T19:39:33.326" v="989" actId="164"/>
          <ac:spMkLst>
            <pc:docMk/>
            <pc:sldMk cId="1781328126" sldId="257"/>
            <ac:spMk id="46" creationId="{C736116D-93C1-5F5D-AB3A-9300A3B850D0}"/>
          </ac:spMkLst>
        </pc:spChg>
        <pc:spChg chg="add mod topLvl">
          <ac:chgData name="White, Ellie" userId="fec56361-5c8a-4790-9e84-6272d2f2258e" providerId="ADAL" clId="{055092CE-05AA-497E-A351-EF6B27C49962}" dt="2023-04-02T19:39:33.326" v="989" actId="164"/>
          <ac:spMkLst>
            <pc:docMk/>
            <pc:sldMk cId="1781328126" sldId="257"/>
            <ac:spMk id="47" creationId="{487004D3-ECC8-B349-F91D-3DA23046F06B}"/>
          </ac:spMkLst>
        </pc:spChg>
        <pc:spChg chg="add mod topLvl">
          <ac:chgData name="White, Ellie" userId="fec56361-5c8a-4790-9e84-6272d2f2258e" providerId="ADAL" clId="{055092CE-05AA-497E-A351-EF6B27C49962}" dt="2023-04-02T19:39:33.326" v="989" actId="164"/>
          <ac:spMkLst>
            <pc:docMk/>
            <pc:sldMk cId="1781328126" sldId="257"/>
            <ac:spMk id="48" creationId="{1488E4DB-2C8E-E18F-BB8D-0949F91EF5A3}"/>
          </ac:spMkLst>
        </pc:spChg>
        <pc:spChg chg="add mod topLvl">
          <ac:chgData name="White, Ellie" userId="fec56361-5c8a-4790-9e84-6272d2f2258e" providerId="ADAL" clId="{055092CE-05AA-497E-A351-EF6B27C49962}" dt="2023-04-02T19:39:33.326" v="989" actId="164"/>
          <ac:spMkLst>
            <pc:docMk/>
            <pc:sldMk cId="1781328126" sldId="257"/>
            <ac:spMk id="49" creationId="{321EC36E-CE2D-5FE1-C756-761D98C06EC9}"/>
          </ac:spMkLst>
        </pc:spChg>
        <pc:spChg chg="add mod topLvl">
          <ac:chgData name="White, Ellie" userId="fec56361-5c8a-4790-9e84-6272d2f2258e" providerId="ADAL" clId="{055092CE-05AA-497E-A351-EF6B27C49962}" dt="2023-04-02T19:39:33.326" v="989" actId="164"/>
          <ac:spMkLst>
            <pc:docMk/>
            <pc:sldMk cId="1781328126" sldId="257"/>
            <ac:spMk id="50" creationId="{AB74B619-BC32-AFE7-3513-8CDFDB95245E}"/>
          </ac:spMkLst>
        </pc:spChg>
        <pc:spChg chg="add mod topLvl">
          <ac:chgData name="White, Ellie" userId="fec56361-5c8a-4790-9e84-6272d2f2258e" providerId="ADAL" clId="{055092CE-05AA-497E-A351-EF6B27C49962}" dt="2023-04-02T19:39:33.326" v="989" actId="164"/>
          <ac:spMkLst>
            <pc:docMk/>
            <pc:sldMk cId="1781328126" sldId="257"/>
            <ac:spMk id="51" creationId="{9C49A8C6-6A48-930A-1F7D-D00A135B519C}"/>
          </ac:spMkLst>
        </pc:spChg>
        <pc:spChg chg="add mod topLvl">
          <ac:chgData name="White, Ellie" userId="fec56361-5c8a-4790-9e84-6272d2f2258e" providerId="ADAL" clId="{055092CE-05AA-497E-A351-EF6B27C49962}" dt="2023-04-02T19:39:33.326" v="989" actId="164"/>
          <ac:spMkLst>
            <pc:docMk/>
            <pc:sldMk cId="1781328126" sldId="257"/>
            <ac:spMk id="52" creationId="{2A82D210-B510-C49D-08EA-9024CD1DCC14}"/>
          </ac:spMkLst>
        </pc:spChg>
        <pc:spChg chg="add mod topLvl">
          <ac:chgData name="White, Ellie" userId="fec56361-5c8a-4790-9e84-6272d2f2258e" providerId="ADAL" clId="{055092CE-05AA-497E-A351-EF6B27C49962}" dt="2023-04-02T19:39:33.326" v="989" actId="164"/>
          <ac:spMkLst>
            <pc:docMk/>
            <pc:sldMk cId="1781328126" sldId="257"/>
            <ac:spMk id="53" creationId="{F3E0A097-EC81-AF6F-8700-5EE680F03C90}"/>
          </ac:spMkLst>
        </pc:spChg>
        <pc:spChg chg="add mod topLvl">
          <ac:chgData name="White, Ellie" userId="fec56361-5c8a-4790-9e84-6272d2f2258e" providerId="ADAL" clId="{055092CE-05AA-497E-A351-EF6B27C49962}" dt="2023-04-02T19:39:33.326" v="989" actId="164"/>
          <ac:spMkLst>
            <pc:docMk/>
            <pc:sldMk cId="1781328126" sldId="257"/>
            <ac:spMk id="54" creationId="{F9340EE1-729C-673B-85EB-FE9B747491B3}"/>
          </ac:spMkLst>
        </pc:spChg>
        <pc:spChg chg="add mod topLvl">
          <ac:chgData name="White, Ellie" userId="fec56361-5c8a-4790-9e84-6272d2f2258e" providerId="ADAL" clId="{055092CE-05AA-497E-A351-EF6B27C49962}" dt="2023-04-02T19:39:33.326" v="989" actId="164"/>
          <ac:spMkLst>
            <pc:docMk/>
            <pc:sldMk cId="1781328126" sldId="257"/>
            <ac:spMk id="55" creationId="{9A6452E7-1209-7B7A-3282-9C6CEAC19694}"/>
          </ac:spMkLst>
        </pc:spChg>
        <pc:spChg chg="add mod">
          <ac:chgData name="White, Ellie" userId="fec56361-5c8a-4790-9e84-6272d2f2258e" providerId="ADAL" clId="{055092CE-05AA-497E-A351-EF6B27C49962}" dt="2023-04-02T19:44:33.038" v="1013" actId="207"/>
          <ac:spMkLst>
            <pc:docMk/>
            <pc:sldMk cId="1781328126" sldId="257"/>
            <ac:spMk id="56" creationId="{AA6491FF-34F6-7EFB-76CF-6464193182B4}"/>
          </ac:spMkLst>
        </pc:spChg>
        <pc:spChg chg="add mod">
          <ac:chgData name="White, Ellie" userId="fec56361-5c8a-4790-9e84-6272d2f2258e" providerId="ADAL" clId="{055092CE-05AA-497E-A351-EF6B27C49962}" dt="2023-04-02T19:44:25.945" v="1012" actId="207"/>
          <ac:spMkLst>
            <pc:docMk/>
            <pc:sldMk cId="1781328126" sldId="257"/>
            <ac:spMk id="57" creationId="{74AA7624-F345-3FB9-80B6-1C9A5D207627}"/>
          </ac:spMkLst>
        </pc:spChg>
        <pc:spChg chg="add mod">
          <ac:chgData name="White, Ellie" userId="fec56361-5c8a-4790-9e84-6272d2f2258e" providerId="ADAL" clId="{055092CE-05AA-497E-A351-EF6B27C49962}" dt="2023-04-02T19:38:56.395" v="987" actId="165"/>
          <ac:spMkLst>
            <pc:docMk/>
            <pc:sldMk cId="1781328126" sldId="257"/>
            <ac:spMk id="58" creationId="{32C30769-769E-0438-B11D-232EF1F34122}"/>
          </ac:spMkLst>
        </pc:spChg>
        <pc:spChg chg="add mod">
          <ac:chgData name="White, Ellie" userId="fec56361-5c8a-4790-9e84-6272d2f2258e" providerId="ADAL" clId="{055092CE-05AA-497E-A351-EF6B27C49962}" dt="2023-04-02T19:38:56.395" v="987" actId="165"/>
          <ac:spMkLst>
            <pc:docMk/>
            <pc:sldMk cId="1781328126" sldId="257"/>
            <ac:spMk id="59" creationId="{2A00CD99-6335-931D-5ABF-BE360663FD3D}"/>
          </ac:spMkLst>
        </pc:spChg>
        <pc:spChg chg="add mod ord topLvl">
          <ac:chgData name="White, Ellie" userId="fec56361-5c8a-4790-9e84-6272d2f2258e" providerId="ADAL" clId="{055092CE-05AA-497E-A351-EF6B27C49962}" dt="2023-04-02T19:39:33.326" v="989" actId="164"/>
          <ac:spMkLst>
            <pc:docMk/>
            <pc:sldMk cId="1781328126" sldId="257"/>
            <ac:spMk id="61" creationId="{3B2890E0-4397-E461-4158-1EA89FBAA79A}"/>
          </ac:spMkLst>
        </pc:spChg>
        <pc:spChg chg="add del mod">
          <ac:chgData name="White, Ellie" userId="fec56361-5c8a-4790-9e84-6272d2f2258e" providerId="ADAL" clId="{055092CE-05AA-497E-A351-EF6B27C49962}" dt="2023-04-02T19:27:30.749" v="753" actId="478"/>
          <ac:spMkLst>
            <pc:docMk/>
            <pc:sldMk cId="1781328126" sldId="257"/>
            <ac:spMk id="62" creationId="{D168664B-E15C-5666-F17F-41A3AA873730}"/>
          </ac:spMkLst>
        </pc:spChg>
        <pc:spChg chg="add del">
          <ac:chgData name="White, Ellie" userId="fec56361-5c8a-4790-9e84-6272d2f2258e" providerId="ADAL" clId="{055092CE-05AA-497E-A351-EF6B27C49962}" dt="2023-04-02T19:27:44.430" v="755" actId="478"/>
          <ac:spMkLst>
            <pc:docMk/>
            <pc:sldMk cId="1781328126" sldId="257"/>
            <ac:spMk id="63" creationId="{F74D90FC-6B01-9308-A534-5959CEFDBB83}"/>
          </ac:spMkLst>
        </pc:spChg>
        <pc:spChg chg="add mod topLvl">
          <ac:chgData name="White, Ellie" userId="fec56361-5c8a-4790-9e84-6272d2f2258e" providerId="ADAL" clId="{055092CE-05AA-497E-A351-EF6B27C49962}" dt="2023-04-02T19:40:56.340" v="1004" actId="14100"/>
          <ac:spMkLst>
            <pc:docMk/>
            <pc:sldMk cId="1781328126" sldId="257"/>
            <ac:spMk id="64" creationId="{E3379FEA-C84F-5197-6085-55A6651533FF}"/>
          </ac:spMkLst>
        </pc:spChg>
        <pc:spChg chg="add mod topLvl">
          <ac:chgData name="White, Ellie" userId="fec56361-5c8a-4790-9e84-6272d2f2258e" providerId="ADAL" clId="{055092CE-05AA-497E-A351-EF6B27C49962}" dt="2023-04-02T19:41:11.904" v="1006" actId="14100"/>
          <ac:spMkLst>
            <pc:docMk/>
            <pc:sldMk cId="1781328126" sldId="257"/>
            <ac:spMk id="65" creationId="{1B068EB4-F4A9-3914-363D-98FF9C573403}"/>
          </ac:spMkLst>
        </pc:spChg>
        <pc:spChg chg="add mod ord">
          <ac:chgData name="White, Ellie" userId="fec56361-5c8a-4790-9e84-6272d2f2258e" providerId="ADAL" clId="{055092CE-05AA-497E-A351-EF6B27C49962}" dt="2023-04-02T19:41:57.654" v="1011" actId="164"/>
          <ac:spMkLst>
            <pc:docMk/>
            <pc:sldMk cId="1781328126" sldId="257"/>
            <ac:spMk id="75" creationId="{956B681B-05A8-4B23-147C-6457E85273F1}"/>
          </ac:spMkLst>
        </pc:spChg>
        <pc:grpChg chg="add del mod topLvl">
          <ac:chgData name="White, Ellie" userId="fec56361-5c8a-4790-9e84-6272d2f2258e" providerId="ADAL" clId="{055092CE-05AA-497E-A351-EF6B27C49962}" dt="2023-04-02T19:30:31.165" v="784" actId="165"/>
          <ac:grpSpMkLst>
            <pc:docMk/>
            <pc:sldMk cId="1781328126" sldId="257"/>
            <ac:grpSpMk id="27" creationId="{CABCA701-ACD5-FD4E-152A-9C4A0C10B8F7}"/>
          </ac:grpSpMkLst>
        </pc:grpChg>
        <pc:grpChg chg="add del mod topLvl">
          <ac:chgData name="White, Ellie" userId="fec56361-5c8a-4790-9e84-6272d2f2258e" providerId="ADAL" clId="{055092CE-05AA-497E-A351-EF6B27C49962}" dt="2023-04-02T19:30:09.878" v="783" actId="165"/>
          <ac:grpSpMkLst>
            <pc:docMk/>
            <pc:sldMk cId="1781328126" sldId="257"/>
            <ac:grpSpMk id="28" creationId="{21BD243E-6927-B778-80EB-65710191EB9A}"/>
          </ac:grpSpMkLst>
        </pc:grpChg>
        <pc:grpChg chg="add del mod topLvl">
          <ac:chgData name="White, Ellie" userId="fec56361-5c8a-4790-9e84-6272d2f2258e" providerId="ADAL" clId="{055092CE-05AA-497E-A351-EF6B27C49962}" dt="2023-04-02T19:30:04.295" v="782" actId="165"/>
          <ac:grpSpMkLst>
            <pc:docMk/>
            <pc:sldMk cId="1781328126" sldId="257"/>
            <ac:grpSpMk id="29" creationId="{A02627E4-D10C-AA64-481A-4C473210FE58}"/>
          </ac:grpSpMkLst>
        </pc:grpChg>
        <pc:grpChg chg="add del mod">
          <ac:chgData name="White, Ellie" userId="fec56361-5c8a-4790-9e84-6272d2f2258e" providerId="ADAL" clId="{055092CE-05AA-497E-A351-EF6B27C49962}" dt="2023-04-02T19:29:59.452" v="781" actId="165"/>
          <ac:grpSpMkLst>
            <pc:docMk/>
            <pc:sldMk cId="1781328126" sldId="257"/>
            <ac:grpSpMk id="34" creationId="{38BA8FD4-2A71-4A19-667F-37A756CC2741}"/>
          </ac:grpSpMkLst>
        </pc:grpChg>
        <pc:grpChg chg="add mod ord topLvl">
          <ac:chgData name="White, Ellie" userId="fec56361-5c8a-4790-9e84-6272d2f2258e" providerId="ADAL" clId="{055092CE-05AA-497E-A351-EF6B27C49962}" dt="2023-04-02T19:39:33.326" v="989" actId="164"/>
          <ac:grpSpMkLst>
            <pc:docMk/>
            <pc:sldMk cId="1781328126" sldId="257"/>
            <ac:grpSpMk id="60" creationId="{DF33481A-EC37-37C2-56C1-F6B3EC394779}"/>
          </ac:grpSpMkLst>
        </pc:grpChg>
        <pc:grpChg chg="add del mod">
          <ac:chgData name="White, Ellie" userId="fec56361-5c8a-4790-9e84-6272d2f2258e" providerId="ADAL" clId="{055092CE-05AA-497E-A351-EF6B27C49962}" dt="2023-04-02T19:35:57.592" v="903" actId="165"/>
          <ac:grpSpMkLst>
            <pc:docMk/>
            <pc:sldMk cId="1781328126" sldId="257"/>
            <ac:grpSpMk id="66" creationId="{1726C3AA-378B-893C-0E51-881E80C84B80}"/>
          </ac:grpSpMkLst>
        </pc:grpChg>
        <pc:grpChg chg="add del mod">
          <ac:chgData name="White, Ellie" userId="fec56361-5c8a-4790-9e84-6272d2f2258e" providerId="ADAL" clId="{055092CE-05AA-497E-A351-EF6B27C49962}" dt="2023-04-02T19:38:56.395" v="987" actId="165"/>
          <ac:grpSpMkLst>
            <pc:docMk/>
            <pc:sldMk cId="1781328126" sldId="257"/>
            <ac:grpSpMk id="67" creationId="{94BC7C47-4CA1-02A5-09B1-E09378709641}"/>
          </ac:grpSpMkLst>
        </pc:grpChg>
        <pc:grpChg chg="add mod">
          <ac:chgData name="White, Ellie" userId="fec56361-5c8a-4790-9e84-6272d2f2258e" providerId="ADAL" clId="{055092CE-05AA-497E-A351-EF6B27C49962}" dt="2023-04-02T19:41:57.654" v="1011" actId="164"/>
          <ac:grpSpMkLst>
            <pc:docMk/>
            <pc:sldMk cId="1781328126" sldId="257"/>
            <ac:grpSpMk id="68" creationId="{530C4716-1ECC-8E7E-A2CF-5CE942415C25}"/>
          </ac:grpSpMkLst>
        </pc:grpChg>
        <pc:grpChg chg="add mod">
          <ac:chgData name="White, Ellie" userId="fec56361-5c8a-4790-9e84-6272d2f2258e" providerId="ADAL" clId="{055092CE-05AA-497E-A351-EF6B27C49962}" dt="2023-04-02T19:41:57.654" v="1011" actId="164"/>
          <ac:grpSpMkLst>
            <pc:docMk/>
            <pc:sldMk cId="1781328126" sldId="257"/>
            <ac:grpSpMk id="76" creationId="{E42136F1-657F-9793-2327-804F60ED6E70}"/>
          </ac:grpSpMkLst>
        </pc:grpChg>
        <pc:picChg chg="mod ord topLvl">
          <ac:chgData name="White, Ellie" userId="fec56361-5c8a-4790-9e84-6272d2f2258e" providerId="ADAL" clId="{055092CE-05AA-497E-A351-EF6B27C49962}" dt="2023-04-02T19:39:33.326" v="989" actId="164"/>
          <ac:picMkLst>
            <pc:docMk/>
            <pc:sldMk cId="1781328126" sldId="257"/>
            <ac:picMk id="5" creationId="{28C2CC4E-BE71-E8A6-5D7E-1794748C1660}"/>
          </ac:picMkLst>
        </pc:picChg>
        <pc:picChg chg="mod ord topLvl">
          <ac:chgData name="White, Ellie" userId="fec56361-5c8a-4790-9e84-6272d2f2258e" providerId="ADAL" clId="{055092CE-05AA-497E-A351-EF6B27C49962}" dt="2023-04-02T19:39:33.326" v="989" actId="164"/>
          <ac:picMkLst>
            <pc:docMk/>
            <pc:sldMk cId="1781328126" sldId="257"/>
            <ac:picMk id="7" creationId="{EA211AEE-3789-D087-E374-D5EA30A8AE6D}"/>
          </ac:picMkLst>
        </pc:picChg>
        <pc:picChg chg="mod ord topLvl">
          <ac:chgData name="White, Ellie" userId="fec56361-5c8a-4790-9e84-6272d2f2258e" providerId="ADAL" clId="{055092CE-05AA-497E-A351-EF6B27C49962}" dt="2023-04-02T19:39:33.326" v="989" actId="164"/>
          <ac:picMkLst>
            <pc:docMk/>
            <pc:sldMk cId="1781328126" sldId="257"/>
            <ac:picMk id="11" creationId="{892B100A-AC95-EB6F-B08B-9ED14CBBE6B2}"/>
          </ac:picMkLst>
        </pc:picChg>
        <pc:cxnChg chg="add del mod topLvl">
          <ac:chgData name="White, Ellie" userId="fec56361-5c8a-4790-9e84-6272d2f2258e" providerId="ADAL" clId="{055092CE-05AA-497E-A351-EF6B27C49962}" dt="2023-04-02T19:40:39.636" v="1003" actId="14100"/>
          <ac:cxnSpMkLst>
            <pc:docMk/>
            <pc:sldMk cId="1781328126" sldId="257"/>
            <ac:cxnSpMk id="19" creationId="{082ACA66-1874-2103-8EC5-FCB8A52B9FA9}"/>
          </ac:cxnSpMkLst>
        </pc:cxnChg>
        <pc:cxnChg chg="mod ord topLvl">
          <ac:chgData name="White, Ellie" userId="fec56361-5c8a-4790-9e84-6272d2f2258e" providerId="ADAL" clId="{055092CE-05AA-497E-A351-EF6B27C49962}" dt="2023-04-02T19:40:00.630" v="993" actId="1076"/>
          <ac:cxnSpMkLst>
            <pc:docMk/>
            <pc:sldMk cId="1781328126" sldId="257"/>
            <ac:cxnSpMk id="21" creationId="{96D9CBA5-E572-F270-29CE-61A91DCDA012}"/>
          </ac:cxnSpMkLst>
        </pc:cxnChg>
      </pc:sldChg>
    </pc:docChg>
  </pc:docChgLst>
  <pc:docChgLst>
    <pc:chgData name="White, Ellie" userId="fec56361-5c8a-4790-9e84-6272d2f2258e" providerId="ADAL" clId="{9E692E7F-B290-4B76-8A06-C8D4F3DB788F}"/>
    <pc:docChg chg="undo custSel addSld modSld">
      <pc:chgData name="White, Ellie" userId="fec56361-5c8a-4790-9e84-6272d2f2258e" providerId="ADAL" clId="{9E692E7F-B290-4B76-8A06-C8D4F3DB788F}" dt="2023-04-20T21:52:47.217" v="670" actId="20577"/>
      <pc:docMkLst>
        <pc:docMk/>
      </pc:docMkLst>
      <pc:sldChg chg="addSp delSp modSp add mod">
        <pc:chgData name="White, Ellie" userId="fec56361-5c8a-4790-9e84-6272d2f2258e" providerId="ADAL" clId="{9E692E7F-B290-4B76-8A06-C8D4F3DB788F}" dt="2023-04-20T21:52:38.772" v="660" actId="20577"/>
        <pc:sldMkLst>
          <pc:docMk/>
          <pc:sldMk cId="2176915371" sldId="265"/>
        </pc:sldMkLst>
        <pc:spChg chg="del">
          <ac:chgData name="White, Ellie" userId="fec56361-5c8a-4790-9e84-6272d2f2258e" providerId="ADAL" clId="{9E692E7F-B290-4B76-8A06-C8D4F3DB788F}" dt="2023-04-20T21:05:33.995" v="16" actId="478"/>
          <ac:spMkLst>
            <pc:docMk/>
            <pc:sldMk cId="2176915371" sldId="265"/>
            <ac:spMk id="2" creationId="{8288BC70-C0F2-8DD8-17A6-B82FC0EAF39C}"/>
          </ac:spMkLst>
        </pc:spChg>
        <pc:spChg chg="del">
          <ac:chgData name="White, Ellie" userId="fec56361-5c8a-4790-9e84-6272d2f2258e" providerId="ADAL" clId="{9E692E7F-B290-4B76-8A06-C8D4F3DB788F}" dt="2023-04-20T21:05:51.518" v="22" actId="478"/>
          <ac:spMkLst>
            <pc:docMk/>
            <pc:sldMk cId="2176915371" sldId="265"/>
            <ac:spMk id="4" creationId="{5D0E829E-09C8-6C7F-0619-369953D3F049}"/>
          </ac:spMkLst>
        </pc:spChg>
        <pc:spChg chg="mod">
          <ac:chgData name="White, Ellie" userId="fec56361-5c8a-4790-9e84-6272d2f2258e" providerId="ADAL" clId="{9E692E7F-B290-4B76-8A06-C8D4F3DB788F}" dt="2023-04-20T21:22:33.108" v="222" actId="164"/>
          <ac:spMkLst>
            <pc:docMk/>
            <pc:sldMk cId="2176915371" sldId="265"/>
            <ac:spMk id="5" creationId="{08D9DFA2-5A3A-B798-9BAB-3F5A9EE52731}"/>
          </ac:spMkLst>
        </pc:spChg>
        <pc:spChg chg="add mod">
          <ac:chgData name="White, Ellie" userId="fec56361-5c8a-4790-9e84-6272d2f2258e" providerId="ADAL" clId="{9E692E7F-B290-4B76-8A06-C8D4F3DB788F}" dt="2023-04-20T21:22:33.108" v="222" actId="164"/>
          <ac:spMkLst>
            <pc:docMk/>
            <pc:sldMk cId="2176915371" sldId="265"/>
            <ac:spMk id="12" creationId="{47EB5411-0FDA-3DE1-7E16-6E3A35ADA1E2}"/>
          </ac:spMkLst>
        </pc:spChg>
        <pc:spChg chg="add mod">
          <ac:chgData name="White, Ellie" userId="fec56361-5c8a-4790-9e84-6272d2f2258e" providerId="ADAL" clId="{9E692E7F-B290-4B76-8A06-C8D4F3DB788F}" dt="2023-04-20T21:22:33.108" v="222" actId="164"/>
          <ac:spMkLst>
            <pc:docMk/>
            <pc:sldMk cId="2176915371" sldId="265"/>
            <ac:spMk id="13" creationId="{09612F64-16BB-4DF6-A1E2-C5AB55E16EFC}"/>
          </ac:spMkLst>
        </pc:spChg>
        <pc:spChg chg="del">
          <ac:chgData name="White, Ellie" userId="fec56361-5c8a-4790-9e84-6272d2f2258e" providerId="ADAL" clId="{9E692E7F-B290-4B76-8A06-C8D4F3DB788F}" dt="2023-04-20T21:07:55.359" v="117" actId="478"/>
          <ac:spMkLst>
            <pc:docMk/>
            <pc:sldMk cId="2176915371" sldId="265"/>
            <ac:spMk id="14" creationId="{EDE2B9F8-9E3D-678D-C890-E5D58669DFD2}"/>
          </ac:spMkLst>
        </pc:spChg>
        <pc:spChg chg="del">
          <ac:chgData name="White, Ellie" userId="fec56361-5c8a-4790-9e84-6272d2f2258e" providerId="ADAL" clId="{9E692E7F-B290-4B76-8A06-C8D4F3DB788F}" dt="2023-04-20T21:07:57.107" v="118" actId="478"/>
          <ac:spMkLst>
            <pc:docMk/>
            <pc:sldMk cId="2176915371" sldId="265"/>
            <ac:spMk id="15" creationId="{59731D87-5DD9-E804-08D9-E2BD4F5D0AC4}"/>
          </ac:spMkLst>
        </pc:spChg>
        <pc:spChg chg="mod topLvl">
          <ac:chgData name="White, Ellie" userId="fec56361-5c8a-4790-9e84-6272d2f2258e" providerId="ADAL" clId="{9E692E7F-B290-4B76-8A06-C8D4F3DB788F}" dt="2023-04-20T21:22:33.108" v="222" actId="164"/>
          <ac:spMkLst>
            <pc:docMk/>
            <pc:sldMk cId="2176915371" sldId="265"/>
            <ac:spMk id="17" creationId="{E8EB3159-5F25-B2C0-43AC-83F1DF73BE7B}"/>
          </ac:spMkLst>
        </pc:spChg>
        <pc:spChg chg="del mod topLvl">
          <ac:chgData name="White, Ellie" userId="fec56361-5c8a-4790-9e84-6272d2f2258e" providerId="ADAL" clId="{9E692E7F-B290-4B76-8A06-C8D4F3DB788F}" dt="2023-04-20T21:21:49.381" v="206" actId="478"/>
          <ac:spMkLst>
            <pc:docMk/>
            <pc:sldMk cId="2176915371" sldId="265"/>
            <ac:spMk id="19" creationId="{DA929B51-3EC7-211E-BBAF-5B09BADD2F03}"/>
          </ac:spMkLst>
        </pc:spChg>
        <pc:spChg chg="mod">
          <ac:chgData name="White, Ellie" userId="fec56361-5c8a-4790-9e84-6272d2f2258e" providerId="ADAL" clId="{9E692E7F-B290-4B76-8A06-C8D4F3DB788F}" dt="2023-04-20T21:21:41.736" v="201" actId="165"/>
          <ac:spMkLst>
            <pc:docMk/>
            <pc:sldMk cId="2176915371" sldId="265"/>
            <ac:spMk id="20" creationId="{955A7CE5-80B7-11A5-3983-7037E6E3B1B5}"/>
          </ac:spMkLst>
        </pc:spChg>
        <pc:spChg chg="add mod">
          <ac:chgData name="White, Ellie" userId="fec56361-5c8a-4790-9e84-6272d2f2258e" providerId="ADAL" clId="{9E692E7F-B290-4B76-8A06-C8D4F3DB788F}" dt="2023-04-20T21:22:33.108" v="222" actId="164"/>
          <ac:spMkLst>
            <pc:docMk/>
            <pc:sldMk cId="2176915371" sldId="265"/>
            <ac:spMk id="21" creationId="{3982CB72-438C-6A98-4820-CE11C33BEC03}"/>
          </ac:spMkLst>
        </pc:spChg>
        <pc:spChg chg="mod">
          <ac:chgData name="White, Ellie" userId="fec56361-5c8a-4790-9e84-6272d2f2258e" providerId="ADAL" clId="{9E692E7F-B290-4B76-8A06-C8D4F3DB788F}" dt="2023-04-20T21:21:41.736" v="201" actId="165"/>
          <ac:spMkLst>
            <pc:docMk/>
            <pc:sldMk cId="2176915371" sldId="265"/>
            <ac:spMk id="22" creationId="{2A88EBE2-99BA-C1D4-A149-0E1783B593BE}"/>
          </ac:spMkLst>
        </pc:spChg>
        <pc:spChg chg="mod">
          <ac:chgData name="White, Ellie" userId="fec56361-5c8a-4790-9e84-6272d2f2258e" providerId="ADAL" clId="{9E692E7F-B290-4B76-8A06-C8D4F3DB788F}" dt="2023-04-20T21:21:41.736" v="201" actId="165"/>
          <ac:spMkLst>
            <pc:docMk/>
            <pc:sldMk cId="2176915371" sldId="265"/>
            <ac:spMk id="23" creationId="{A220EBAC-E495-B7F3-F042-D2409E064FA2}"/>
          </ac:spMkLst>
        </pc:spChg>
        <pc:spChg chg="mod">
          <ac:chgData name="White, Ellie" userId="fec56361-5c8a-4790-9e84-6272d2f2258e" providerId="ADAL" clId="{9E692E7F-B290-4B76-8A06-C8D4F3DB788F}" dt="2023-04-20T21:21:41.736" v="201" actId="165"/>
          <ac:spMkLst>
            <pc:docMk/>
            <pc:sldMk cId="2176915371" sldId="265"/>
            <ac:spMk id="24" creationId="{2FFEA1FF-8F5A-57FB-1329-EE3230CCA5E4}"/>
          </ac:spMkLst>
        </pc:spChg>
        <pc:spChg chg="del">
          <ac:chgData name="White, Ellie" userId="fec56361-5c8a-4790-9e84-6272d2f2258e" providerId="ADAL" clId="{9E692E7F-B290-4B76-8A06-C8D4F3DB788F}" dt="2023-04-20T21:05:36.536" v="17" actId="478"/>
          <ac:spMkLst>
            <pc:docMk/>
            <pc:sldMk cId="2176915371" sldId="265"/>
            <ac:spMk id="25" creationId="{6740CC60-AAA6-29FC-E133-D4D586531A7E}"/>
          </ac:spMkLst>
        </pc:spChg>
        <pc:spChg chg="del">
          <ac:chgData name="White, Ellie" userId="fec56361-5c8a-4790-9e84-6272d2f2258e" providerId="ADAL" clId="{9E692E7F-B290-4B76-8A06-C8D4F3DB788F}" dt="2023-04-20T21:05:53.235" v="23" actId="478"/>
          <ac:spMkLst>
            <pc:docMk/>
            <pc:sldMk cId="2176915371" sldId="265"/>
            <ac:spMk id="26" creationId="{2F639B51-9B23-CF8C-B90C-337237AA59E8}"/>
          </ac:spMkLst>
        </pc:spChg>
        <pc:spChg chg="del">
          <ac:chgData name="White, Ellie" userId="fec56361-5c8a-4790-9e84-6272d2f2258e" providerId="ADAL" clId="{9E692E7F-B290-4B76-8A06-C8D4F3DB788F}" dt="2023-04-20T21:05:54.697" v="24" actId="478"/>
          <ac:spMkLst>
            <pc:docMk/>
            <pc:sldMk cId="2176915371" sldId="265"/>
            <ac:spMk id="27" creationId="{8AEBDDE5-8B8D-D61D-765C-CCEA11C6A82A}"/>
          </ac:spMkLst>
        </pc:spChg>
        <pc:spChg chg="mod">
          <ac:chgData name="White, Ellie" userId="fec56361-5c8a-4790-9e84-6272d2f2258e" providerId="ADAL" clId="{9E692E7F-B290-4B76-8A06-C8D4F3DB788F}" dt="2023-04-20T21:21:41.736" v="201" actId="165"/>
          <ac:spMkLst>
            <pc:docMk/>
            <pc:sldMk cId="2176915371" sldId="265"/>
            <ac:spMk id="28" creationId="{55699BC5-317E-07BA-30C7-0915E5144722}"/>
          </ac:spMkLst>
        </pc:spChg>
        <pc:spChg chg="mod">
          <ac:chgData name="White, Ellie" userId="fec56361-5c8a-4790-9e84-6272d2f2258e" providerId="ADAL" clId="{9E692E7F-B290-4B76-8A06-C8D4F3DB788F}" dt="2023-04-20T21:21:41.736" v="201" actId="165"/>
          <ac:spMkLst>
            <pc:docMk/>
            <pc:sldMk cId="2176915371" sldId="265"/>
            <ac:spMk id="29" creationId="{9F35B3C2-69BA-F26E-1A83-44F0E5AE4DD1}"/>
          </ac:spMkLst>
        </pc:spChg>
        <pc:spChg chg="mod">
          <ac:chgData name="White, Ellie" userId="fec56361-5c8a-4790-9e84-6272d2f2258e" providerId="ADAL" clId="{9E692E7F-B290-4B76-8A06-C8D4F3DB788F}" dt="2023-04-20T21:21:41.736" v="201" actId="165"/>
          <ac:spMkLst>
            <pc:docMk/>
            <pc:sldMk cId="2176915371" sldId="265"/>
            <ac:spMk id="30" creationId="{52FED1B8-24A1-12B4-7DC3-1595C2923EF6}"/>
          </ac:spMkLst>
        </pc:spChg>
        <pc:spChg chg="del">
          <ac:chgData name="White, Ellie" userId="fec56361-5c8a-4790-9e84-6272d2f2258e" providerId="ADAL" clId="{9E692E7F-B290-4B76-8A06-C8D4F3DB788F}" dt="2023-04-20T21:05:37.939" v="18" actId="478"/>
          <ac:spMkLst>
            <pc:docMk/>
            <pc:sldMk cId="2176915371" sldId="265"/>
            <ac:spMk id="31" creationId="{3C825B84-13DF-AA06-B312-526AFA44F8D3}"/>
          </ac:spMkLst>
        </pc:spChg>
        <pc:spChg chg="mod">
          <ac:chgData name="White, Ellie" userId="fec56361-5c8a-4790-9e84-6272d2f2258e" providerId="ADAL" clId="{9E692E7F-B290-4B76-8A06-C8D4F3DB788F}" dt="2023-04-20T21:21:41.736" v="201" actId="165"/>
          <ac:spMkLst>
            <pc:docMk/>
            <pc:sldMk cId="2176915371" sldId="265"/>
            <ac:spMk id="32" creationId="{2E8B8AE1-2ED1-A064-0F0C-35811B7A3A73}"/>
          </ac:spMkLst>
        </pc:spChg>
        <pc:spChg chg="del">
          <ac:chgData name="White, Ellie" userId="fec56361-5c8a-4790-9e84-6272d2f2258e" providerId="ADAL" clId="{9E692E7F-B290-4B76-8A06-C8D4F3DB788F}" dt="2023-04-20T21:05:39.396" v="19" actId="478"/>
          <ac:spMkLst>
            <pc:docMk/>
            <pc:sldMk cId="2176915371" sldId="265"/>
            <ac:spMk id="33" creationId="{0623E2AF-E374-D1DE-45ED-B71682CA7A78}"/>
          </ac:spMkLst>
        </pc:spChg>
        <pc:spChg chg="mod">
          <ac:chgData name="White, Ellie" userId="fec56361-5c8a-4790-9e84-6272d2f2258e" providerId="ADAL" clId="{9E692E7F-B290-4B76-8A06-C8D4F3DB788F}" dt="2023-04-20T21:21:41.736" v="201" actId="165"/>
          <ac:spMkLst>
            <pc:docMk/>
            <pc:sldMk cId="2176915371" sldId="265"/>
            <ac:spMk id="34" creationId="{BAC09385-76B2-A5E3-587A-5B1B7B5A401B}"/>
          </ac:spMkLst>
        </pc:spChg>
        <pc:spChg chg="del">
          <ac:chgData name="White, Ellie" userId="fec56361-5c8a-4790-9e84-6272d2f2258e" providerId="ADAL" clId="{9E692E7F-B290-4B76-8A06-C8D4F3DB788F}" dt="2023-04-20T21:05:56.724" v="25" actId="478"/>
          <ac:spMkLst>
            <pc:docMk/>
            <pc:sldMk cId="2176915371" sldId="265"/>
            <ac:spMk id="37" creationId="{18EBC1E1-81D2-2127-09F4-D39CCB1BD912}"/>
          </ac:spMkLst>
        </pc:spChg>
        <pc:spChg chg="del">
          <ac:chgData name="White, Ellie" userId="fec56361-5c8a-4790-9e84-6272d2f2258e" providerId="ADAL" clId="{9E692E7F-B290-4B76-8A06-C8D4F3DB788F}" dt="2023-04-20T21:05:23.607" v="12" actId="478"/>
          <ac:spMkLst>
            <pc:docMk/>
            <pc:sldMk cId="2176915371" sldId="265"/>
            <ac:spMk id="38" creationId="{FBC3D8DE-F4D6-6C17-0B6A-B788F41EAD5D}"/>
          </ac:spMkLst>
        </pc:spChg>
        <pc:spChg chg="del">
          <ac:chgData name="White, Ellie" userId="fec56361-5c8a-4790-9e84-6272d2f2258e" providerId="ADAL" clId="{9E692E7F-B290-4B76-8A06-C8D4F3DB788F}" dt="2023-04-20T21:05:16.833" v="9" actId="478"/>
          <ac:spMkLst>
            <pc:docMk/>
            <pc:sldMk cId="2176915371" sldId="265"/>
            <ac:spMk id="39" creationId="{BCA7267D-0CEC-EBFA-292B-6446F5F59D83}"/>
          </ac:spMkLst>
        </pc:spChg>
        <pc:spChg chg="mod">
          <ac:chgData name="White, Ellie" userId="fec56361-5c8a-4790-9e84-6272d2f2258e" providerId="ADAL" clId="{9E692E7F-B290-4B76-8A06-C8D4F3DB788F}" dt="2023-04-20T21:21:41.736" v="201" actId="165"/>
          <ac:spMkLst>
            <pc:docMk/>
            <pc:sldMk cId="2176915371" sldId="265"/>
            <ac:spMk id="40" creationId="{F0067AC1-980E-FF71-CBEB-C774EC851955}"/>
          </ac:spMkLst>
        </pc:spChg>
        <pc:spChg chg="mod topLvl">
          <ac:chgData name="White, Ellie" userId="fec56361-5c8a-4790-9e84-6272d2f2258e" providerId="ADAL" clId="{9E692E7F-B290-4B76-8A06-C8D4F3DB788F}" dt="2023-04-20T21:22:33.108" v="222" actId="164"/>
          <ac:spMkLst>
            <pc:docMk/>
            <pc:sldMk cId="2176915371" sldId="265"/>
            <ac:spMk id="41" creationId="{5F5D940E-4470-F7CD-8BD1-A5F121F2E744}"/>
          </ac:spMkLst>
        </pc:spChg>
        <pc:spChg chg="mod">
          <ac:chgData name="White, Ellie" userId="fec56361-5c8a-4790-9e84-6272d2f2258e" providerId="ADAL" clId="{9E692E7F-B290-4B76-8A06-C8D4F3DB788F}" dt="2023-04-20T21:21:41.736" v="201" actId="165"/>
          <ac:spMkLst>
            <pc:docMk/>
            <pc:sldMk cId="2176915371" sldId="265"/>
            <ac:spMk id="42" creationId="{DF7B7AF0-D54B-3CFE-4809-9F9C70187113}"/>
          </ac:spMkLst>
        </pc:spChg>
        <pc:spChg chg="mod topLvl">
          <ac:chgData name="White, Ellie" userId="fec56361-5c8a-4790-9e84-6272d2f2258e" providerId="ADAL" clId="{9E692E7F-B290-4B76-8A06-C8D4F3DB788F}" dt="2023-04-20T21:22:33.108" v="222" actId="164"/>
          <ac:spMkLst>
            <pc:docMk/>
            <pc:sldMk cId="2176915371" sldId="265"/>
            <ac:spMk id="43" creationId="{F70E8B3A-3F4D-4216-0945-CC1BC07328A7}"/>
          </ac:spMkLst>
        </pc:spChg>
        <pc:spChg chg="del">
          <ac:chgData name="White, Ellie" userId="fec56361-5c8a-4790-9e84-6272d2f2258e" providerId="ADAL" clId="{9E692E7F-B290-4B76-8A06-C8D4F3DB788F}" dt="2023-04-20T21:05:26" v="13" actId="478"/>
          <ac:spMkLst>
            <pc:docMk/>
            <pc:sldMk cId="2176915371" sldId="265"/>
            <ac:spMk id="44" creationId="{C913FC49-0B42-1E63-A489-1C08A6CE75E8}"/>
          </ac:spMkLst>
        </pc:spChg>
        <pc:spChg chg="mod topLvl">
          <ac:chgData name="White, Ellie" userId="fec56361-5c8a-4790-9e84-6272d2f2258e" providerId="ADAL" clId="{9E692E7F-B290-4B76-8A06-C8D4F3DB788F}" dt="2023-04-20T21:22:33.108" v="222" actId="164"/>
          <ac:spMkLst>
            <pc:docMk/>
            <pc:sldMk cId="2176915371" sldId="265"/>
            <ac:spMk id="45" creationId="{12B6A50C-C0A7-A3A2-2A3B-5B6FD9C0EFD2}"/>
          </ac:spMkLst>
        </pc:spChg>
        <pc:spChg chg="del">
          <ac:chgData name="White, Ellie" userId="fec56361-5c8a-4790-9e84-6272d2f2258e" providerId="ADAL" clId="{9E692E7F-B290-4B76-8A06-C8D4F3DB788F}" dt="2023-04-20T21:05:14.833" v="8" actId="478"/>
          <ac:spMkLst>
            <pc:docMk/>
            <pc:sldMk cId="2176915371" sldId="265"/>
            <ac:spMk id="46" creationId="{7504EDB8-34EB-2D1B-875A-CCD79307F8E7}"/>
          </ac:spMkLst>
        </pc:spChg>
        <pc:spChg chg="add mod">
          <ac:chgData name="White, Ellie" userId="fec56361-5c8a-4790-9e84-6272d2f2258e" providerId="ADAL" clId="{9E692E7F-B290-4B76-8A06-C8D4F3DB788F}" dt="2023-04-20T21:22:33.108" v="222" actId="164"/>
          <ac:spMkLst>
            <pc:docMk/>
            <pc:sldMk cId="2176915371" sldId="265"/>
            <ac:spMk id="48" creationId="{6ED65635-72EB-DE61-3393-3300739744EF}"/>
          </ac:spMkLst>
        </pc:spChg>
        <pc:spChg chg="del">
          <ac:chgData name="White, Ellie" userId="fec56361-5c8a-4790-9e84-6272d2f2258e" providerId="ADAL" clId="{9E692E7F-B290-4B76-8A06-C8D4F3DB788F}" dt="2023-04-20T21:05:12.120" v="7" actId="478"/>
          <ac:spMkLst>
            <pc:docMk/>
            <pc:sldMk cId="2176915371" sldId="265"/>
            <ac:spMk id="49" creationId="{4941CF0D-2BE0-8B42-A03E-6E82061E7976}"/>
          </ac:spMkLst>
        </pc:spChg>
        <pc:spChg chg="del">
          <ac:chgData name="White, Ellie" userId="fec56361-5c8a-4790-9e84-6272d2f2258e" providerId="ADAL" clId="{9E692E7F-B290-4B76-8A06-C8D4F3DB788F}" dt="2023-04-20T21:05:28.160" v="14" actId="478"/>
          <ac:spMkLst>
            <pc:docMk/>
            <pc:sldMk cId="2176915371" sldId="265"/>
            <ac:spMk id="50" creationId="{07F4F73D-7D88-C6BE-A2EE-1E3B1867D2B0}"/>
          </ac:spMkLst>
        </pc:spChg>
        <pc:spChg chg="del mod topLvl">
          <ac:chgData name="White, Ellie" userId="fec56361-5c8a-4790-9e84-6272d2f2258e" providerId="ADAL" clId="{9E692E7F-B290-4B76-8A06-C8D4F3DB788F}" dt="2023-04-20T21:21:45.707" v="202" actId="478"/>
          <ac:spMkLst>
            <pc:docMk/>
            <pc:sldMk cId="2176915371" sldId="265"/>
            <ac:spMk id="52" creationId="{A8B2F5B7-32F2-5956-89F6-ED6E67C8AE16}"/>
          </ac:spMkLst>
        </pc:spChg>
        <pc:spChg chg="del mod topLvl">
          <ac:chgData name="White, Ellie" userId="fec56361-5c8a-4790-9e84-6272d2f2258e" providerId="ADAL" clId="{9E692E7F-B290-4B76-8A06-C8D4F3DB788F}" dt="2023-04-20T21:21:46.576" v="203" actId="478"/>
          <ac:spMkLst>
            <pc:docMk/>
            <pc:sldMk cId="2176915371" sldId="265"/>
            <ac:spMk id="53" creationId="{C34EA229-AE73-96C7-5CE2-26E979EE2A9D}"/>
          </ac:spMkLst>
        </pc:spChg>
        <pc:spChg chg="mod">
          <ac:chgData name="White, Ellie" userId="fec56361-5c8a-4790-9e84-6272d2f2258e" providerId="ADAL" clId="{9E692E7F-B290-4B76-8A06-C8D4F3DB788F}" dt="2023-04-20T21:21:41.736" v="201" actId="165"/>
          <ac:spMkLst>
            <pc:docMk/>
            <pc:sldMk cId="2176915371" sldId="265"/>
            <ac:spMk id="57" creationId="{351D1D00-96F7-AA0C-772D-1585F447FF73}"/>
          </ac:spMkLst>
        </pc:spChg>
        <pc:spChg chg="mod">
          <ac:chgData name="White, Ellie" userId="fec56361-5c8a-4790-9e84-6272d2f2258e" providerId="ADAL" clId="{9E692E7F-B290-4B76-8A06-C8D4F3DB788F}" dt="2023-04-20T21:21:41.736" v="201" actId="165"/>
          <ac:spMkLst>
            <pc:docMk/>
            <pc:sldMk cId="2176915371" sldId="265"/>
            <ac:spMk id="58" creationId="{E2E61A04-C16F-87F3-537C-3FF415F6BDB2}"/>
          </ac:spMkLst>
        </pc:spChg>
        <pc:spChg chg="del">
          <ac:chgData name="White, Ellie" userId="fec56361-5c8a-4790-9e84-6272d2f2258e" providerId="ADAL" clId="{9E692E7F-B290-4B76-8A06-C8D4F3DB788F}" dt="2023-04-20T21:05:29.707" v="15" actId="478"/>
          <ac:spMkLst>
            <pc:docMk/>
            <pc:sldMk cId="2176915371" sldId="265"/>
            <ac:spMk id="59" creationId="{06256524-78E4-8A33-A709-CC2DDBE52305}"/>
          </ac:spMkLst>
        </pc:spChg>
        <pc:spChg chg="del">
          <ac:chgData name="White, Ellie" userId="fec56361-5c8a-4790-9e84-6272d2f2258e" providerId="ADAL" clId="{9E692E7F-B290-4B76-8A06-C8D4F3DB788F}" dt="2023-04-20T21:05:10.382" v="6" actId="478"/>
          <ac:spMkLst>
            <pc:docMk/>
            <pc:sldMk cId="2176915371" sldId="265"/>
            <ac:spMk id="60" creationId="{FACBA321-916B-7306-ACC0-22E77247ACBB}"/>
          </ac:spMkLst>
        </pc:spChg>
        <pc:spChg chg="mod topLvl">
          <ac:chgData name="White, Ellie" userId="fec56361-5c8a-4790-9e84-6272d2f2258e" providerId="ADAL" clId="{9E692E7F-B290-4B76-8A06-C8D4F3DB788F}" dt="2023-04-20T21:22:33.108" v="222" actId="164"/>
          <ac:spMkLst>
            <pc:docMk/>
            <pc:sldMk cId="2176915371" sldId="265"/>
            <ac:spMk id="61" creationId="{3B2890E0-4397-E461-4158-1EA89FBAA79A}"/>
          </ac:spMkLst>
        </pc:spChg>
        <pc:spChg chg="del">
          <ac:chgData name="White, Ellie" userId="fec56361-5c8a-4790-9e84-6272d2f2258e" providerId="ADAL" clId="{9E692E7F-B290-4B76-8A06-C8D4F3DB788F}" dt="2023-04-20T21:07:59.354" v="119" actId="478"/>
          <ac:spMkLst>
            <pc:docMk/>
            <pc:sldMk cId="2176915371" sldId="265"/>
            <ac:spMk id="62" creationId="{F65FC63B-61EF-7AE4-DBC4-E9955A8C1A3B}"/>
          </ac:spMkLst>
        </pc:spChg>
        <pc:spChg chg="del">
          <ac:chgData name="White, Ellie" userId="fec56361-5c8a-4790-9e84-6272d2f2258e" providerId="ADAL" clId="{9E692E7F-B290-4B76-8A06-C8D4F3DB788F}" dt="2023-04-20T21:08:00.999" v="120" actId="478"/>
          <ac:spMkLst>
            <pc:docMk/>
            <pc:sldMk cId="2176915371" sldId="265"/>
            <ac:spMk id="63" creationId="{B9A49320-49E4-25AC-D7A4-3EF82594EFA8}"/>
          </ac:spMkLst>
        </pc:spChg>
        <pc:spChg chg="del mod">
          <ac:chgData name="White, Ellie" userId="fec56361-5c8a-4790-9e84-6272d2f2258e" providerId="ADAL" clId="{9E692E7F-B290-4B76-8A06-C8D4F3DB788F}" dt="2023-04-20T21:44:16.364" v="464" actId="478"/>
          <ac:spMkLst>
            <pc:docMk/>
            <pc:sldMk cId="2176915371" sldId="265"/>
            <ac:spMk id="64" creationId="{CE33B17F-FD91-4C5D-1F01-75CD3EA72264}"/>
          </ac:spMkLst>
        </pc:spChg>
        <pc:spChg chg="del mod">
          <ac:chgData name="White, Ellie" userId="fec56361-5c8a-4790-9e84-6272d2f2258e" providerId="ADAL" clId="{9E692E7F-B290-4B76-8A06-C8D4F3DB788F}" dt="2023-04-20T21:44:22.292" v="467" actId="478"/>
          <ac:spMkLst>
            <pc:docMk/>
            <pc:sldMk cId="2176915371" sldId="265"/>
            <ac:spMk id="65" creationId="{7CAB78C8-DB41-51F2-FEF9-F3672C17C3D8}"/>
          </ac:spMkLst>
        </pc:spChg>
        <pc:spChg chg="mod topLvl">
          <ac:chgData name="White, Ellie" userId="fec56361-5c8a-4790-9e84-6272d2f2258e" providerId="ADAL" clId="{9E692E7F-B290-4B76-8A06-C8D4F3DB788F}" dt="2023-04-20T21:22:33.108" v="222" actId="164"/>
          <ac:spMkLst>
            <pc:docMk/>
            <pc:sldMk cId="2176915371" sldId="265"/>
            <ac:spMk id="67" creationId="{971AAD21-5C56-2005-235D-C9C3F123073C}"/>
          </ac:spMkLst>
        </pc:spChg>
        <pc:spChg chg="mod topLvl">
          <ac:chgData name="White, Ellie" userId="fec56361-5c8a-4790-9e84-6272d2f2258e" providerId="ADAL" clId="{9E692E7F-B290-4B76-8A06-C8D4F3DB788F}" dt="2023-04-20T21:22:33.108" v="222" actId="164"/>
          <ac:spMkLst>
            <pc:docMk/>
            <pc:sldMk cId="2176915371" sldId="265"/>
            <ac:spMk id="68" creationId="{565DE8B8-204B-3F62-43F2-E3B902184143}"/>
          </ac:spMkLst>
        </pc:spChg>
        <pc:spChg chg="add del mod">
          <ac:chgData name="White, Ellie" userId="fec56361-5c8a-4790-9e84-6272d2f2258e" providerId="ADAL" clId="{9E692E7F-B290-4B76-8A06-C8D4F3DB788F}" dt="2023-04-20T21:44:19.673" v="466"/>
          <ac:spMkLst>
            <pc:docMk/>
            <pc:sldMk cId="2176915371" sldId="265"/>
            <ac:spMk id="71" creationId="{9E8AB5E1-5167-330B-45ED-8177D3918CE3}"/>
          </ac:spMkLst>
        </pc:spChg>
        <pc:spChg chg="add del mod">
          <ac:chgData name="White, Ellie" userId="fec56361-5c8a-4790-9e84-6272d2f2258e" providerId="ADAL" clId="{9E692E7F-B290-4B76-8A06-C8D4F3DB788F}" dt="2023-04-20T21:44:19.673" v="466"/>
          <ac:spMkLst>
            <pc:docMk/>
            <pc:sldMk cId="2176915371" sldId="265"/>
            <ac:spMk id="72" creationId="{7061C783-1DB6-7B0D-D309-785D27F1EF78}"/>
          </ac:spMkLst>
        </pc:spChg>
        <pc:spChg chg="add mod">
          <ac:chgData name="White, Ellie" userId="fec56361-5c8a-4790-9e84-6272d2f2258e" providerId="ADAL" clId="{9E692E7F-B290-4B76-8A06-C8D4F3DB788F}" dt="2023-04-20T21:50:55.280" v="647" actId="164"/>
          <ac:spMkLst>
            <pc:docMk/>
            <pc:sldMk cId="2176915371" sldId="265"/>
            <ac:spMk id="73" creationId="{595DEF84-DC5D-EF4B-C575-8602EB904237}"/>
          </ac:spMkLst>
        </pc:spChg>
        <pc:spChg chg="add mod">
          <ac:chgData name="White, Ellie" userId="fec56361-5c8a-4790-9e84-6272d2f2258e" providerId="ADAL" clId="{9E692E7F-B290-4B76-8A06-C8D4F3DB788F}" dt="2023-04-20T21:52:38.772" v="660" actId="20577"/>
          <ac:spMkLst>
            <pc:docMk/>
            <pc:sldMk cId="2176915371" sldId="265"/>
            <ac:spMk id="74" creationId="{89540C8F-E669-0F03-6D4F-F133AD80BD62}"/>
          </ac:spMkLst>
        </pc:spChg>
        <pc:spChg chg="mod">
          <ac:chgData name="White, Ellie" userId="fec56361-5c8a-4790-9e84-6272d2f2258e" providerId="ADAL" clId="{9E692E7F-B290-4B76-8A06-C8D4F3DB788F}" dt="2023-04-20T21:21:41.736" v="201" actId="165"/>
          <ac:spMkLst>
            <pc:docMk/>
            <pc:sldMk cId="2176915371" sldId="265"/>
            <ac:spMk id="81" creationId="{3240E778-2DD8-FCFB-2709-EF8112894D6E}"/>
          </ac:spMkLst>
        </pc:spChg>
        <pc:spChg chg="del">
          <ac:chgData name="White, Ellie" userId="fec56361-5c8a-4790-9e84-6272d2f2258e" providerId="ADAL" clId="{9E692E7F-B290-4B76-8A06-C8D4F3DB788F}" dt="2023-04-20T21:05:19.587" v="10" actId="478"/>
          <ac:spMkLst>
            <pc:docMk/>
            <pc:sldMk cId="2176915371" sldId="265"/>
            <ac:spMk id="90" creationId="{5851EF92-C2D1-4404-C3F7-F8D03E0123BC}"/>
          </ac:spMkLst>
        </pc:spChg>
        <pc:spChg chg="mod">
          <ac:chgData name="White, Ellie" userId="fec56361-5c8a-4790-9e84-6272d2f2258e" providerId="ADAL" clId="{9E692E7F-B290-4B76-8A06-C8D4F3DB788F}" dt="2023-04-20T21:21:41.736" v="201" actId="165"/>
          <ac:spMkLst>
            <pc:docMk/>
            <pc:sldMk cId="2176915371" sldId="265"/>
            <ac:spMk id="92" creationId="{0A260F97-5EB5-E6BD-1F92-B9189BBE145E}"/>
          </ac:spMkLst>
        </pc:spChg>
        <pc:spChg chg="mod">
          <ac:chgData name="White, Ellie" userId="fec56361-5c8a-4790-9e84-6272d2f2258e" providerId="ADAL" clId="{9E692E7F-B290-4B76-8A06-C8D4F3DB788F}" dt="2023-04-20T21:21:41.736" v="201" actId="165"/>
          <ac:spMkLst>
            <pc:docMk/>
            <pc:sldMk cId="2176915371" sldId="265"/>
            <ac:spMk id="93" creationId="{06F92A4B-759E-AD53-BED4-C5BB1E73C4EF}"/>
          </ac:spMkLst>
        </pc:spChg>
        <pc:spChg chg="mod">
          <ac:chgData name="White, Ellie" userId="fec56361-5c8a-4790-9e84-6272d2f2258e" providerId="ADAL" clId="{9E692E7F-B290-4B76-8A06-C8D4F3DB788F}" dt="2023-04-20T21:21:41.736" v="201" actId="165"/>
          <ac:spMkLst>
            <pc:docMk/>
            <pc:sldMk cId="2176915371" sldId="265"/>
            <ac:spMk id="94" creationId="{BABF8ED6-A3C8-C052-B5F3-995A850AF928}"/>
          </ac:spMkLst>
        </pc:spChg>
        <pc:spChg chg="mod">
          <ac:chgData name="White, Ellie" userId="fec56361-5c8a-4790-9e84-6272d2f2258e" providerId="ADAL" clId="{9E692E7F-B290-4B76-8A06-C8D4F3DB788F}" dt="2023-04-20T21:21:41.736" v="201" actId="165"/>
          <ac:spMkLst>
            <pc:docMk/>
            <pc:sldMk cId="2176915371" sldId="265"/>
            <ac:spMk id="95" creationId="{3BB68EE1-FC65-181A-1B46-4428C7F8C79F}"/>
          </ac:spMkLst>
        </pc:spChg>
        <pc:spChg chg="del">
          <ac:chgData name="White, Ellie" userId="fec56361-5c8a-4790-9e84-6272d2f2258e" providerId="ADAL" clId="{9E692E7F-B290-4B76-8A06-C8D4F3DB788F}" dt="2023-04-20T21:05:49.089" v="21" actId="478"/>
          <ac:spMkLst>
            <pc:docMk/>
            <pc:sldMk cId="2176915371" sldId="265"/>
            <ac:spMk id="112" creationId="{9B0ACAAE-D4D7-4F23-2B4D-0E3E68C77436}"/>
          </ac:spMkLst>
        </pc:spChg>
        <pc:spChg chg="del">
          <ac:chgData name="White, Ellie" userId="fec56361-5c8a-4790-9e84-6272d2f2258e" providerId="ADAL" clId="{9E692E7F-B290-4B76-8A06-C8D4F3DB788F}" dt="2023-04-20T21:05:46.213" v="20" actId="478"/>
          <ac:spMkLst>
            <pc:docMk/>
            <pc:sldMk cId="2176915371" sldId="265"/>
            <ac:spMk id="113" creationId="{ADD06344-B326-2FA0-9D49-5D0F37B6975C}"/>
          </ac:spMkLst>
        </pc:spChg>
        <pc:spChg chg="del">
          <ac:chgData name="White, Ellie" userId="fec56361-5c8a-4790-9e84-6272d2f2258e" providerId="ADAL" clId="{9E692E7F-B290-4B76-8A06-C8D4F3DB788F}" dt="2023-04-20T21:05:21.796" v="11" actId="478"/>
          <ac:spMkLst>
            <pc:docMk/>
            <pc:sldMk cId="2176915371" sldId="265"/>
            <ac:spMk id="114" creationId="{21539A2C-A52A-A73B-B246-392B354EC280}"/>
          </ac:spMkLst>
        </pc:spChg>
        <pc:spChg chg="mod topLvl">
          <ac:chgData name="White, Ellie" userId="fec56361-5c8a-4790-9e84-6272d2f2258e" providerId="ADAL" clId="{9E692E7F-B290-4B76-8A06-C8D4F3DB788F}" dt="2023-04-20T21:22:33.108" v="222" actId="164"/>
          <ac:spMkLst>
            <pc:docMk/>
            <pc:sldMk cId="2176915371" sldId="265"/>
            <ac:spMk id="115" creationId="{DDF40092-C545-B15E-326D-AEB0893FAE4D}"/>
          </ac:spMkLst>
        </pc:spChg>
        <pc:spChg chg="mod topLvl">
          <ac:chgData name="White, Ellie" userId="fec56361-5c8a-4790-9e84-6272d2f2258e" providerId="ADAL" clId="{9E692E7F-B290-4B76-8A06-C8D4F3DB788F}" dt="2023-04-20T21:22:33.108" v="222" actId="164"/>
          <ac:spMkLst>
            <pc:docMk/>
            <pc:sldMk cId="2176915371" sldId="265"/>
            <ac:spMk id="116" creationId="{68732BA1-F724-FC4F-E74C-B052C4B3D729}"/>
          </ac:spMkLst>
        </pc:spChg>
        <pc:spChg chg="mod topLvl">
          <ac:chgData name="White, Ellie" userId="fec56361-5c8a-4790-9e84-6272d2f2258e" providerId="ADAL" clId="{9E692E7F-B290-4B76-8A06-C8D4F3DB788F}" dt="2023-04-20T21:22:33.108" v="222" actId="164"/>
          <ac:spMkLst>
            <pc:docMk/>
            <pc:sldMk cId="2176915371" sldId="265"/>
            <ac:spMk id="117" creationId="{4CC719BB-510E-764E-109D-D1F995DA5091}"/>
          </ac:spMkLst>
        </pc:spChg>
        <pc:spChg chg="mod">
          <ac:chgData name="White, Ellie" userId="fec56361-5c8a-4790-9e84-6272d2f2258e" providerId="ADAL" clId="{9E692E7F-B290-4B76-8A06-C8D4F3DB788F}" dt="2023-04-20T21:21:41.736" v="201" actId="165"/>
          <ac:spMkLst>
            <pc:docMk/>
            <pc:sldMk cId="2176915371" sldId="265"/>
            <ac:spMk id="127" creationId="{DFB220B8-B700-0402-E0FE-BF3D28170C36}"/>
          </ac:spMkLst>
        </pc:spChg>
        <pc:spChg chg="mod">
          <ac:chgData name="White, Ellie" userId="fec56361-5c8a-4790-9e84-6272d2f2258e" providerId="ADAL" clId="{9E692E7F-B290-4B76-8A06-C8D4F3DB788F}" dt="2023-04-20T21:21:41.736" v="201" actId="165"/>
          <ac:spMkLst>
            <pc:docMk/>
            <pc:sldMk cId="2176915371" sldId="265"/>
            <ac:spMk id="128" creationId="{8A3F892E-3282-B1A1-E1DD-F1DD59F3E41C}"/>
          </ac:spMkLst>
        </pc:spChg>
        <pc:spChg chg="mod">
          <ac:chgData name="White, Ellie" userId="fec56361-5c8a-4790-9e84-6272d2f2258e" providerId="ADAL" clId="{9E692E7F-B290-4B76-8A06-C8D4F3DB788F}" dt="2023-04-20T21:21:41.736" v="201" actId="165"/>
          <ac:spMkLst>
            <pc:docMk/>
            <pc:sldMk cId="2176915371" sldId="265"/>
            <ac:spMk id="129" creationId="{D73DEE52-8D5A-DCF2-1837-B14BE68940EC}"/>
          </ac:spMkLst>
        </pc:spChg>
        <pc:spChg chg="mod">
          <ac:chgData name="White, Ellie" userId="fec56361-5c8a-4790-9e84-6272d2f2258e" providerId="ADAL" clId="{9E692E7F-B290-4B76-8A06-C8D4F3DB788F}" dt="2023-04-20T21:21:41.736" v="201" actId="165"/>
          <ac:spMkLst>
            <pc:docMk/>
            <pc:sldMk cId="2176915371" sldId="265"/>
            <ac:spMk id="130" creationId="{DBD68E8A-7B71-6087-74B5-7754C3E16BC8}"/>
          </ac:spMkLst>
        </pc:spChg>
        <pc:spChg chg="mod topLvl">
          <ac:chgData name="White, Ellie" userId="fec56361-5c8a-4790-9e84-6272d2f2258e" providerId="ADAL" clId="{9E692E7F-B290-4B76-8A06-C8D4F3DB788F}" dt="2023-04-20T21:22:33.108" v="222" actId="164"/>
          <ac:spMkLst>
            <pc:docMk/>
            <pc:sldMk cId="2176915371" sldId="265"/>
            <ac:spMk id="154" creationId="{10F62627-5069-528E-53D4-07F97402E75A}"/>
          </ac:spMkLst>
        </pc:spChg>
        <pc:grpChg chg="add mod">
          <ac:chgData name="White, Ellie" userId="fec56361-5c8a-4790-9e84-6272d2f2258e" providerId="ADAL" clId="{9E692E7F-B290-4B76-8A06-C8D4F3DB788F}" dt="2023-04-20T21:50:55.280" v="647" actId="164"/>
          <ac:grpSpMkLst>
            <pc:docMk/>
            <pc:sldMk cId="2176915371" sldId="265"/>
            <ac:grpSpMk id="2" creationId="{F7A4032B-B3A5-1896-6233-5DF04EBEB899}"/>
          </ac:grpSpMkLst>
        </pc:grpChg>
        <pc:grpChg chg="mod">
          <ac:chgData name="White, Ellie" userId="fec56361-5c8a-4790-9e84-6272d2f2258e" providerId="ADAL" clId="{9E692E7F-B290-4B76-8A06-C8D4F3DB788F}" dt="2023-04-20T21:21:41.736" v="201" actId="165"/>
          <ac:grpSpMkLst>
            <pc:docMk/>
            <pc:sldMk cId="2176915371" sldId="265"/>
            <ac:grpSpMk id="35" creationId="{3B011D50-52EE-C8EF-40E3-A1C9D61D50A3}"/>
          </ac:grpSpMkLst>
        </pc:grpChg>
        <pc:grpChg chg="add del mod">
          <ac:chgData name="White, Ellie" userId="fec56361-5c8a-4790-9e84-6272d2f2258e" providerId="ADAL" clId="{9E692E7F-B290-4B76-8A06-C8D4F3DB788F}" dt="2023-04-20T21:44:16.364" v="464" actId="478"/>
          <ac:grpSpMkLst>
            <pc:docMk/>
            <pc:sldMk cId="2176915371" sldId="265"/>
            <ac:grpSpMk id="51" creationId="{139CD1BB-0C90-5D61-07AA-EB9C58529834}"/>
          </ac:grpSpMkLst>
        </pc:grpChg>
        <pc:grpChg chg="del mod topLvl">
          <ac:chgData name="White, Ellie" userId="fec56361-5c8a-4790-9e84-6272d2f2258e" providerId="ADAL" clId="{9E692E7F-B290-4B76-8A06-C8D4F3DB788F}" dt="2023-04-20T21:21:47.908" v="205" actId="478"/>
          <ac:grpSpMkLst>
            <pc:docMk/>
            <pc:sldMk cId="2176915371" sldId="265"/>
            <ac:grpSpMk id="54" creationId="{47611393-F909-B617-8B29-545CB26DCFCF}"/>
          </ac:grpSpMkLst>
        </pc:grpChg>
        <pc:grpChg chg="del mod topLvl">
          <ac:chgData name="White, Ellie" userId="fec56361-5c8a-4790-9e84-6272d2f2258e" providerId="ADAL" clId="{9E692E7F-B290-4B76-8A06-C8D4F3DB788F}" dt="2023-04-20T21:21:41.736" v="201" actId="165"/>
          <ac:grpSpMkLst>
            <pc:docMk/>
            <pc:sldMk cId="2176915371" sldId="265"/>
            <ac:grpSpMk id="66" creationId="{908F4B19-AA89-618F-0325-8418408C3898}"/>
          </ac:grpSpMkLst>
        </pc:grpChg>
        <pc:grpChg chg="del">
          <ac:chgData name="White, Ellie" userId="fec56361-5c8a-4790-9e84-6272d2f2258e" providerId="ADAL" clId="{9E692E7F-B290-4B76-8A06-C8D4F3DB788F}" dt="2023-04-20T21:21:35.024" v="200" actId="165"/>
          <ac:grpSpMkLst>
            <pc:docMk/>
            <pc:sldMk cId="2176915371" sldId="265"/>
            <ac:grpSpMk id="69" creationId="{B7095DA6-829B-68E7-1596-B7F16113994A}"/>
          </ac:grpSpMkLst>
        </pc:grpChg>
        <pc:grpChg chg="add mod">
          <ac:chgData name="White, Ellie" userId="fec56361-5c8a-4790-9e84-6272d2f2258e" providerId="ADAL" clId="{9E692E7F-B290-4B76-8A06-C8D4F3DB788F}" dt="2023-04-20T21:50:55.280" v="647" actId="164"/>
          <ac:grpSpMkLst>
            <pc:docMk/>
            <pc:sldMk cId="2176915371" sldId="265"/>
            <ac:grpSpMk id="70" creationId="{A88C60FB-BDE4-7E74-C8BA-FFA9CF4E68B6}"/>
          </ac:grpSpMkLst>
        </pc:grpChg>
        <pc:grpChg chg="mod topLvl">
          <ac:chgData name="White, Ellie" userId="fec56361-5c8a-4790-9e84-6272d2f2258e" providerId="ADAL" clId="{9E692E7F-B290-4B76-8A06-C8D4F3DB788F}" dt="2023-04-20T21:22:33.108" v="222" actId="164"/>
          <ac:grpSpMkLst>
            <pc:docMk/>
            <pc:sldMk cId="2176915371" sldId="265"/>
            <ac:grpSpMk id="77" creationId="{AD5546C7-930E-3C93-F49E-C53376DB3189}"/>
          </ac:grpSpMkLst>
        </pc:grpChg>
        <pc:grpChg chg="mod">
          <ac:chgData name="White, Ellie" userId="fec56361-5c8a-4790-9e84-6272d2f2258e" providerId="ADAL" clId="{9E692E7F-B290-4B76-8A06-C8D4F3DB788F}" dt="2023-04-20T21:21:41.736" v="201" actId="165"/>
          <ac:grpSpMkLst>
            <pc:docMk/>
            <pc:sldMk cId="2176915371" sldId="265"/>
            <ac:grpSpMk id="82" creationId="{218D5BCE-A51A-2095-AC85-4E33374F49B8}"/>
          </ac:grpSpMkLst>
        </pc:grpChg>
        <pc:grpChg chg="mod topLvl">
          <ac:chgData name="White, Ellie" userId="fec56361-5c8a-4790-9e84-6272d2f2258e" providerId="ADAL" clId="{9E692E7F-B290-4B76-8A06-C8D4F3DB788F}" dt="2023-04-20T21:22:33.108" v="222" actId="164"/>
          <ac:grpSpMkLst>
            <pc:docMk/>
            <pc:sldMk cId="2176915371" sldId="265"/>
            <ac:grpSpMk id="83" creationId="{77C10F98-C61B-7003-CFE4-3CB8D967E106}"/>
          </ac:grpSpMkLst>
        </pc:grpChg>
        <pc:grpChg chg="mod topLvl">
          <ac:chgData name="White, Ellie" userId="fec56361-5c8a-4790-9e84-6272d2f2258e" providerId="ADAL" clId="{9E692E7F-B290-4B76-8A06-C8D4F3DB788F}" dt="2023-04-20T21:22:33.108" v="222" actId="164"/>
          <ac:grpSpMkLst>
            <pc:docMk/>
            <pc:sldMk cId="2176915371" sldId="265"/>
            <ac:grpSpMk id="96" creationId="{D20A6F3A-7E85-9FFB-A66A-BE28177F74CC}"/>
          </ac:grpSpMkLst>
        </pc:grpChg>
        <pc:grpChg chg="mod topLvl">
          <ac:chgData name="White, Ellie" userId="fec56361-5c8a-4790-9e84-6272d2f2258e" providerId="ADAL" clId="{9E692E7F-B290-4B76-8A06-C8D4F3DB788F}" dt="2023-04-20T21:22:33.108" v="222" actId="164"/>
          <ac:grpSpMkLst>
            <pc:docMk/>
            <pc:sldMk cId="2176915371" sldId="265"/>
            <ac:grpSpMk id="119" creationId="{BA8F6FA3-392B-2DCE-F67B-AFE623DEB112}"/>
          </ac:grpSpMkLst>
        </pc:grpChg>
        <pc:grpChg chg="mod topLvl">
          <ac:chgData name="White, Ellie" userId="fec56361-5c8a-4790-9e84-6272d2f2258e" providerId="ADAL" clId="{9E692E7F-B290-4B76-8A06-C8D4F3DB788F}" dt="2023-04-20T21:22:33.108" v="222" actId="164"/>
          <ac:grpSpMkLst>
            <pc:docMk/>
            <pc:sldMk cId="2176915371" sldId="265"/>
            <ac:grpSpMk id="126" creationId="{49C22CF5-4563-EAC1-06B9-8101272D2049}"/>
          </ac:grpSpMkLst>
        </pc:grpChg>
        <pc:picChg chg="mod topLvl">
          <ac:chgData name="White, Ellie" userId="fec56361-5c8a-4790-9e84-6272d2f2258e" providerId="ADAL" clId="{9E692E7F-B290-4B76-8A06-C8D4F3DB788F}" dt="2023-04-20T21:22:33.108" v="222" actId="164"/>
          <ac:picMkLst>
            <pc:docMk/>
            <pc:sldMk cId="2176915371" sldId="265"/>
            <ac:picMk id="3" creationId="{C081CB69-D92F-2257-0FE3-5EDA678BDDEF}"/>
          </ac:picMkLst>
        </pc:picChg>
        <pc:picChg chg="del">
          <ac:chgData name="White, Ellie" userId="fec56361-5c8a-4790-9e84-6272d2f2258e" providerId="ADAL" clId="{9E692E7F-B290-4B76-8A06-C8D4F3DB788F}" dt="2023-04-20T21:04:38.131" v="1" actId="478"/>
          <ac:picMkLst>
            <pc:docMk/>
            <pc:sldMk cId="2176915371" sldId="265"/>
            <ac:picMk id="6" creationId="{F9A2B94A-0D58-0BD4-1D7A-27DBC8670F7B}"/>
          </ac:picMkLst>
        </pc:picChg>
        <pc:picChg chg="mod topLvl">
          <ac:chgData name="White, Ellie" userId="fec56361-5c8a-4790-9e84-6272d2f2258e" providerId="ADAL" clId="{9E692E7F-B290-4B76-8A06-C8D4F3DB788F}" dt="2023-04-20T21:22:33.108" v="222" actId="164"/>
          <ac:picMkLst>
            <pc:docMk/>
            <pc:sldMk cId="2176915371" sldId="265"/>
            <ac:picMk id="7" creationId="{EA211AEE-3789-D087-E374-D5EA30A8AE6D}"/>
          </ac:picMkLst>
        </pc:picChg>
        <pc:picChg chg="mod topLvl">
          <ac:chgData name="White, Ellie" userId="fec56361-5c8a-4790-9e84-6272d2f2258e" providerId="ADAL" clId="{9E692E7F-B290-4B76-8A06-C8D4F3DB788F}" dt="2023-04-20T21:22:33.108" v="222" actId="164"/>
          <ac:picMkLst>
            <pc:docMk/>
            <pc:sldMk cId="2176915371" sldId="265"/>
            <ac:picMk id="9" creationId="{AD6E475A-2214-17A5-A79C-91AB2E3E72B2}"/>
          </ac:picMkLst>
        </pc:picChg>
        <pc:picChg chg="mod">
          <ac:chgData name="White, Ellie" userId="fec56361-5c8a-4790-9e84-6272d2f2258e" providerId="ADAL" clId="{9E692E7F-B290-4B76-8A06-C8D4F3DB788F}" dt="2023-04-20T21:21:41.736" v="201" actId="165"/>
          <ac:picMkLst>
            <pc:docMk/>
            <pc:sldMk cId="2176915371" sldId="265"/>
            <ac:picMk id="10" creationId="{63DABC5B-2D59-3ACE-8AD5-699CC5D16781}"/>
          </ac:picMkLst>
        </pc:picChg>
        <pc:picChg chg="add mod ord">
          <ac:chgData name="White, Ellie" userId="fec56361-5c8a-4790-9e84-6272d2f2258e" providerId="ADAL" clId="{9E692E7F-B290-4B76-8A06-C8D4F3DB788F}" dt="2023-04-20T21:22:33.108" v="222" actId="164"/>
          <ac:picMkLst>
            <pc:docMk/>
            <pc:sldMk cId="2176915371" sldId="265"/>
            <ac:picMk id="11" creationId="{FE4C9A9A-9D7F-EC14-59EB-D8916B6BBC0A}"/>
          </ac:picMkLst>
        </pc:picChg>
        <pc:picChg chg="mod topLvl">
          <ac:chgData name="White, Ellie" userId="fec56361-5c8a-4790-9e84-6272d2f2258e" providerId="ADAL" clId="{9E692E7F-B290-4B76-8A06-C8D4F3DB788F}" dt="2023-04-20T21:22:33.108" v="222" actId="164"/>
          <ac:picMkLst>
            <pc:docMk/>
            <pc:sldMk cId="2176915371" sldId="265"/>
            <ac:picMk id="18" creationId="{33AD14E2-EEA2-57C2-7744-E4FED68898B9}"/>
          </ac:picMkLst>
        </pc:picChg>
        <pc:picChg chg="mod">
          <ac:chgData name="White, Ellie" userId="fec56361-5c8a-4790-9e84-6272d2f2258e" providerId="ADAL" clId="{9E692E7F-B290-4B76-8A06-C8D4F3DB788F}" dt="2023-04-20T21:21:41.736" v="201" actId="165"/>
          <ac:picMkLst>
            <pc:docMk/>
            <pc:sldMk cId="2176915371" sldId="265"/>
            <ac:picMk id="36" creationId="{1213AF4D-BFB8-162D-B261-E505103E831A}"/>
          </ac:picMkLst>
        </pc:picChg>
        <pc:cxnChg chg="del mod topLvl">
          <ac:chgData name="White, Ellie" userId="fec56361-5c8a-4790-9e84-6272d2f2258e" providerId="ADAL" clId="{9E692E7F-B290-4B76-8A06-C8D4F3DB788F}" dt="2023-04-20T21:21:50.084" v="207" actId="478"/>
          <ac:cxnSpMkLst>
            <pc:docMk/>
            <pc:sldMk cId="2176915371" sldId="265"/>
            <ac:cxnSpMk id="16" creationId="{9D0ED42C-A75D-E5B0-8B5D-522736788E17}"/>
          </ac:cxnSpMkLst>
        </pc:cxnChg>
        <pc:cxnChg chg="mod topLvl">
          <ac:chgData name="White, Ellie" userId="fec56361-5c8a-4790-9e84-6272d2f2258e" providerId="ADAL" clId="{9E692E7F-B290-4B76-8A06-C8D4F3DB788F}" dt="2023-04-20T21:22:33.108" v="222" actId="164"/>
          <ac:cxnSpMkLst>
            <pc:docMk/>
            <pc:sldMk cId="2176915371" sldId="265"/>
            <ac:cxnSpMk id="47" creationId="{2DB6AFBC-11B1-7124-2E0F-265533A64AF6}"/>
          </ac:cxnSpMkLst>
        </pc:cxnChg>
        <pc:cxnChg chg="del mod topLvl">
          <ac:chgData name="White, Ellie" userId="fec56361-5c8a-4790-9e84-6272d2f2258e" providerId="ADAL" clId="{9E692E7F-B290-4B76-8A06-C8D4F3DB788F}" dt="2023-04-20T21:21:47.250" v="204" actId="478"/>
          <ac:cxnSpMkLst>
            <pc:docMk/>
            <pc:sldMk cId="2176915371" sldId="265"/>
            <ac:cxnSpMk id="55" creationId="{050612F3-F437-0AF5-AA6D-6F468E1CA894}"/>
          </ac:cxnSpMkLst>
        </pc:cxnChg>
        <pc:cxnChg chg="del mod topLvl">
          <ac:chgData name="White, Ellie" userId="fec56361-5c8a-4790-9e84-6272d2f2258e" providerId="ADAL" clId="{9E692E7F-B290-4B76-8A06-C8D4F3DB788F}" dt="2023-04-20T21:21:50.980" v="208" actId="478"/>
          <ac:cxnSpMkLst>
            <pc:docMk/>
            <pc:sldMk cId="2176915371" sldId="265"/>
            <ac:cxnSpMk id="56" creationId="{985245FF-11DA-2B0C-6D55-36FE4EDFB12A}"/>
          </ac:cxnSpMkLst>
        </pc:cxnChg>
      </pc:sldChg>
      <pc:sldChg chg="addSp delSp modSp add mod">
        <pc:chgData name="White, Ellie" userId="fec56361-5c8a-4790-9e84-6272d2f2258e" providerId="ADAL" clId="{9E692E7F-B290-4B76-8A06-C8D4F3DB788F}" dt="2023-04-20T21:52:47.217" v="670" actId="20577"/>
        <pc:sldMkLst>
          <pc:docMk/>
          <pc:sldMk cId="1578884284" sldId="266"/>
        </pc:sldMkLst>
        <pc:spChg chg="mod">
          <ac:chgData name="White, Ellie" userId="fec56361-5c8a-4790-9e84-6272d2f2258e" providerId="ADAL" clId="{9E692E7F-B290-4B76-8A06-C8D4F3DB788F}" dt="2023-04-20T21:23:18.060" v="223" actId="164"/>
          <ac:spMkLst>
            <pc:docMk/>
            <pc:sldMk cId="1578884284" sldId="266"/>
            <ac:spMk id="5" creationId="{08D9DFA2-5A3A-B798-9BAB-3F5A9EE52731}"/>
          </ac:spMkLst>
        </pc:spChg>
        <pc:spChg chg="add mod">
          <ac:chgData name="White, Ellie" userId="fec56361-5c8a-4790-9e84-6272d2f2258e" providerId="ADAL" clId="{9E692E7F-B290-4B76-8A06-C8D4F3DB788F}" dt="2023-04-20T21:23:18.060" v="223" actId="164"/>
          <ac:spMkLst>
            <pc:docMk/>
            <pc:sldMk cId="1578884284" sldId="266"/>
            <ac:spMk id="6" creationId="{16AF585B-1DB2-D8A4-CE8D-785519FB4916}"/>
          </ac:spMkLst>
        </pc:spChg>
        <pc:spChg chg="add mod">
          <ac:chgData name="White, Ellie" userId="fec56361-5c8a-4790-9e84-6272d2f2258e" providerId="ADAL" clId="{9E692E7F-B290-4B76-8A06-C8D4F3DB788F}" dt="2023-04-20T21:23:18.060" v="223" actId="164"/>
          <ac:spMkLst>
            <pc:docMk/>
            <pc:sldMk cId="1578884284" sldId="266"/>
            <ac:spMk id="8" creationId="{E49289A9-814F-ED24-FFD4-1DFCB5233C3C}"/>
          </ac:spMkLst>
        </pc:spChg>
        <pc:spChg chg="add mod">
          <ac:chgData name="White, Ellie" userId="fec56361-5c8a-4790-9e84-6272d2f2258e" providerId="ADAL" clId="{9E692E7F-B290-4B76-8A06-C8D4F3DB788F}" dt="2023-04-20T21:23:18.060" v="223" actId="164"/>
          <ac:spMkLst>
            <pc:docMk/>
            <pc:sldMk cId="1578884284" sldId="266"/>
            <ac:spMk id="12" creationId="{C0320F2B-4B82-B704-6183-E198FA9EB6E7}"/>
          </ac:spMkLst>
        </pc:spChg>
        <pc:spChg chg="add mod">
          <ac:chgData name="White, Ellie" userId="fec56361-5c8a-4790-9e84-6272d2f2258e" providerId="ADAL" clId="{9E692E7F-B290-4B76-8A06-C8D4F3DB788F}" dt="2023-04-20T21:23:18.060" v="223" actId="164"/>
          <ac:spMkLst>
            <pc:docMk/>
            <pc:sldMk cId="1578884284" sldId="266"/>
            <ac:spMk id="13" creationId="{099C893D-BE1C-C32A-1212-D5A1F1A88A40}"/>
          </ac:spMkLst>
        </pc:spChg>
        <pc:spChg chg="mod topLvl">
          <ac:chgData name="White, Ellie" userId="fec56361-5c8a-4790-9e84-6272d2f2258e" providerId="ADAL" clId="{9E692E7F-B290-4B76-8A06-C8D4F3DB788F}" dt="2023-04-20T21:23:18.060" v="223" actId="164"/>
          <ac:spMkLst>
            <pc:docMk/>
            <pc:sldMk cId="1578884284" sldId="266"/>
            <ac:spMk id="14" creationId="{EDE2B9F8-9E3D-678D-C890-E5D58669DFD2}"/>
          </ac:spMkLst>
        </pc:spChg>
        <pc:spChg chg="mod topLvl">
          <ac:chgData name="White, Ellie" userId="fec56361-5c8a-4790-9e84-6272d2f2258e" providerId="ADAL" clId="{9E692E7F-B290-4B76-8A06-C8D4F3DB788F}" dt="2023-04-20T21:23:18.060" v="223" actId="164"/>
          <ac:spMkLst>
            <pc:docMk/>
            <pc:sldMk cId="1578884284" sldId="266"/>
            <ac:spMk id="15" creationId="{59731D87-5DD9-E804-08D9-E2BD4F5D0AC4}"/>
          </ac:spMkLst>
        </pc:spChg>
        <pc:spChg chg="mod topLvl">
          <ac:chgData name="White, Ellie" userId="fec56361-5c8a-4790-9e84-6272d2f2258e" providerId="ADAL" clId="{9E692E7F-B290-4B76-8A06-C8D4F3DB788F}" dt="2023-04-20T21:23:18.060" v="223" actId="164"/>
          <ac:spMkLst>
            <pc:docMk/>
            <pc:sldMk cId="1578884284" sldId="266"/>
            <ac:spMk id="17" creationId="{E8EB3159-5F25-B2C0-43AC-83F1DF73BE7B}"/>
          </ac:spMkLst>
        </pc:spChg>
        <pc:spChg chg="del mod topLvl">
          <ac:chgData name="White, Ellie" userId="fec56361-5c8a-4790-9e84-6272d2f2258e" providerId="ADAL" clId="{9E692E7F-B290-4B76-8A06-C8D4F3DB788F}" dt="2023-04-20T21:22:10.949" v="220" actId="478"/>
          <ac:spMkLst>
            <pc:docMk/>
            <pc:sldMk cId="1578884284" sldId="266"/>
            <ac:spMk id="19" creationId="{DA929B51-3EC7-211E-BBAF-5B09BADD2F03}"/>
          </ac:spMkLst>
        </pc:spChg>
        <pc:spChg chg="mod">
          <ac:chgData name="White, Ellie" userId="fec56361-5c8a-4790-9e84-6272d2f2258e" providerId="ADAL" clId="{9E692E7F-B290-4B76-8A06-C8D4F3DB788F}" dt="2023-04-20T21:16:56.135" v="158" actId="165"/>
          <ac:spMkLst>
            <pc:docMk/>
            <pc:sldMk cId="1578884284" sldId="266"/>
            <ac:spMk id="20" creationId="{955A7CE5-80B7-11A5-3983-7037E6E3B1B5}"/>
          </ac:spMkLst>
        </pc:spChg>
        <pc:spChg chg="add mod">
          <ac:chgData name="White, Ellie" userId="fec56361-5c8a-4790-9e84-6272d2f2258e" providerId="ADAL" clId="{9E692E7F-B290-4B76-8A06-C8D4F3DB788F}" dt="2023-04-20T21:23:18.060" v="223" actId="164"/>
          <ac:spMkLst>
            <pc:docMk/>
            <pc:sldMk cId="1578884284" sldId="266"/>
            <ac:spMk id="21" creationId="{8244AE6F-5BEE-B3E6-099D-78B76F4C7111}"/>
          </ac:spMkLst>
        </pc:spChg>
        <pc:spChg chg="mod">
          <ac:chgData name="White, Ellie" userId="fec56361-5c8a-4790-9e84-6272d2f2258e" providerId="ADAL" clId="{9E692E7F-B290-4B76-8A06-C8D4F3DB788F}" dt="2023-04-20T21:16:56.135" v="158" actId="165"/>
          <ac:spMkLst>
            <pc:docMk/>
            <pc:sldMk cId="1578884284" sldId="266"/>
            <ac:spMk id="22" creationId="{2A88EBE2-99BA-C1D4-A149-0E1783B593BE}"/>
          </ac:spMkLst>
        </pc:spChg>
        <pc:spChg chg="mod">
          <ac:chgData name="White, Ellie" userId="fec56361-5c8a-4790-9e84-6272d2f2258e" providerId="ADAL" clId="{9E692E7F-B290-4B76-8A06-C8D4F3DB788F}" dt="2023-04-20T21:16:56.135" v="158" actId="165"/>
          <ac:spMkLst>
            <pc:docMk/>
            <pc:sldMk cId="1578884284" sldId="266"/>
            <ac:spMk id="23" creationId="{A220EBAC-E495-B7F3-F042-D2409E064FA2}"/>
          </ac:spMkLst>
        </pc:spChg>
        <pc:spChg chg="mod">
          <ac:chgData name="White, Ellie" userId="fec56361-5c8a-4790-9e84-6272d2f2258e" providerId="ADAL" clId="{9E692E7F-B290-4B76-8A06-C8D4F3DB788F}" dt="2023-04-20T21:16:56.135" v="158" actId="165"/>
          <ac:spMkLst>
            <pc:docMk/>
            <pc:sldMk cId="1578884284" sldId="266"/>
            <ac:spMk id="24" creationId="{2FFEA1FF-8F5A-57FB-1329-EE3230CCA5E4}"/>
          </ac:spMkLst>
        </pc:spChg>
        <pc:spChg chg="add mod">
          <ac:chgData name="White, Ellie" userId="fec56361-5c8a-4790-9e84-6272d2f2258e" providerId="ADAL" clId="{9E692E7F-B290-4B76-8A06-C8D4F3DB788F}" dt="2023-04-20T21:23:18.060" v="223" actId="164"/>
          <ac:spMkLst>
            <pc:docMk/>
            <pc:sldMk cId="1578884284" sldId="266"/>
            <ac:spMk id="25" creationId="{5FEB676C-1AF2-515F-8ED5-D8FCFA819ABF}"/>
          </ac:spMkLst>
        </pc:spChg>
        <pc:spChg chg="add mod">
          <ac:chgData name="White, Ellie" userId="fec56361-5c8a-4790-9e84-6272d2f2258e" providerId="ADAL" clId="{9E692E7F-B290-4B76-8A06-C8D4F3DB788F}" dt="2023-04-20T21:23:18.060" v="223" actId="164"/>
          <ac:spMkLst>
            <pc:docMk/>
            <pc:sldMk cId="1578884284" sldId="266"/>
            <ac:spMk id="26" creationId="{1055262F-4649-F7B1-B155-9770DF39F1FE}"/>
          </ac:spMkLst>
        </pc:spChg>
        <pc:spChg chg="add mod">
          <ac:chgData name="White, Ellie" userId="fec56361-5c8a-4790-9e84-6272d2f2258e" providerId="ADAL" clId="{9E692E7F-B290-4B76-8A06-C8D4F3DB788F}" dt="2023-04-20T21:23:18.060" v="223" actId="164"/>
          <ac:spMkLst>
            <pc:docMk/>
            <pc:sldMk cId="1578884284" sldId="266"/>
            <ac:spMk id="27" creationId="{277EA83C-0A85-9D38-DEAE-F12AB7634E95}"/>
          </ac:spMkLst>
        </pc:spChg>
        <pc:spChg chg="mod">
          <ac:chgData name="White, Ellie" userId="fec56361-5c8a-4790-9e84-6272d2f2258e" providerId="ADAL" clId="{9E692E7F-B290-4B76-8A06-C8D4F3DB788F}" dt="2023-04-20T21:16:56.135" v="158" actId="165"/>
          <ac:spMkLst>
            <pc:docMk/>
            <pc:sldMk cId="1578884284" sldId="266"/>
            <ac:spMk id="28" creationId="{55699BC5-317E-07BA-30C7-0915E5144722}"/>
          </ac:spMkLst>
        </pc:spChg>
        <pc:spChg chg="mod">
          <ac:chgData name="White, Ellie" userId="fec56361-5c8a-4790-9e84-6272d2f2258e" providerId="ADAL" clId="{9E692E7F-B290-4B76-8A06-C8D4F3DB788F}" dt="2023-04-20T21:16:56.135" v="158" actId="165"/>
          <ac:spMkLst>
            <pc:docMk/>
            <pc:sldMk cId="1578884284" sldId="266"/>
            <ac:spMk id="29" creationId="{9F35B3C2-69BA-F26E-1A83-44F0E5AE4DD1}"/>
          </ac:spMkLst>
        </pc:spChg>
        <pc:spChg chg="mod">
          <ac:chgData name="White, Ellie" userId="fec56361-5c8a-4790-9e84-6272d2f2258e" providerId="ADAL" clId="{9E692E7F-B290-4B76-8A06-C8D4F3DB788F}" dt="2023-04-20T21:16:56.135" v="158" actId="165"/>
          <ac:spMkLst>
            <pc:docMk/>
            <pc:sldMk cId="1578884284" sldId="266"/>
            <ac:spMk id="30" creationId="{52FED1B8-24A1-12B4-7DC3-1595C2923EF6}"/>
          </ac:spMkLst>
        </pc:spChg>
        <pc:spChg chg="mod">
          <ac:chgData name="White, Ellie" userId="fec56361-5c8a-4790-9e84-6272d2f2258e" providerId="ADAL" clId="{9E692E7F-B290-4B76-8A06-C8D4F3DB788F}" dt="2023-04-20T21:16:56.135" v="158" actId="165"/>
          <ac:spMkLst>
            <pc:docMk/>
            <pc:sldMk cId="1578884284" sldId="266"/>
            <ac:spMk id="32" creationId="{2E8B8AE1-2ED1-A064-0F0C-35811B7A3A73}"/>
          </ac:spMkLst>
        </pc:spChg>
        <pc:spChg chg="mod">
          <ac:chgData name="White, Ellie" userId="fec56361-5c8a-4790-9e84-6272d2f2258e" providerId="ADAL" clId="{9E692E7F-B290-4B76-8A06-C8D4F3DB788F}" dt="2023-04-20T21:16:56.135" v="158" actId="165"/>
          <ac:spMkLst>
            <pc:docMk/>
            <pc:sldMk cId="1578884284" sldId="266"/>
            <ac:spMk id="34" creationId="{BAC09385-76B2-A5E3-587A-5B1B7B5A401B}"/>
          </ac:spMkLst>
        </pc:spChg>
        <pc:spChg chg="mod">
          <ac:chgData name="White, Ellie" userId="fec56361-5c8a-4790-9e84-6272d2f2258e" providerId="ADAL" clId="{9E692E7F-B290-4B76-8A06-C8D4F3DB788F}" dt="2023-04-20T21:16:56.135" v="158" actId="165"/>
          <ac:spMkLst>
            <pc:docMk/>
            <pc:sldMk cId="1578884284" sldId="266"/>
            <ac:spMk id="40" creationId="{F0067AC1-980E-FF71-CBEB-C774EC851955}"/>
          </ac:spMkLst>
        </pc:spChg>
        <pc:spChg chg="mod topLvl">
          <ac:chgData name="White, Ellie" userId="fec56361-5c8a-4790-9e84-6272d2f2258e" providerId="ADAL" clId="{9E692E7F-B290-4B76-8A06-C8D4F3DB788F}" dt="2023-04-20T21:23:18.060" v="223" actId="164"/>
          <ac:spMkLst>
            <pc:docMk/>
            <pc:sldMk cId="1578884284" sldId="266"/>
            <ac:spMk id="41" creationId="{5F5D940E-4470-F7CD-8BD1-A5F121F2E744}"/>
          </ac:spMkLst>
        </pc:spChg>
        <pc:spChg chg="mod">
          <ac:chgData name="White, Ellie" userId="fec56361-5c8a-4790-9e84-6272d2f2258e" providerId="ADAL" clId="{9E692E7F-B290-4B76-8A06-C8D4F3DB788F}" dt="2023-04-20T21:16:56.135" v="158" actId="165"/>
          <ac:spMkLst>
            <pc:docMk/>
            <pc:sldMk cId="1578884284" sldId="266"/>
            <ac:spMk id="42" creationId="{DF7B7AF0-D54B-3CFE-4809-9F9C70187113}"/>
          </ac:spMkLst>
        </pc:spChg>
        <pc:spChg chg="mod topLvl">
          <ac:chgData name="White, Ellie" userId="fec56361-5c8a-4790-9e84-6272d2f2258e" providerId="ADAL" clId="{9E692E7F-B290-4B76-8A06-C8D4F3DB788F}" dt="2023-04-20T21:23:18.060" v="223" actId="164"/>
          <ac:spMkLst>
            <pc:docMk/>
            <pc:sldMk cId="1578884284" sldId="266"/>
            <ac:spMk id="43" creationId="{F70E8B3A-3F4D-4216-0945-CC1BC07328A7}"/>
          </ac:spMkLst>
        </pc:spChg>
        <pc:spChg chg="mod topLvl">
          <ac:chgData name="White, Ellie" userId="fec56361-5c8a-4790-9e84-6272d2f2258e" providerId="ADAL" clId="{9E692E7F-B290-4B76-8A06-C8D4F3DB788F}" dt="2023-04-20T21:23:18.060" v="223" actId="164"/>
          <ac:spMkLst>
            <pc:docMk/>
            <pc:sldMk cId="1578884284" sldId="266"/>
            <ac:spMk id="45" creationId="{12B6A50C-C0A7-A3A2-2A3B-5B6FD9C0EFD2}"/>
          </ac:spMkLst>
        </pc:spChg>
        <pc:spChg chg="mod topLvl">
          <ac:chgData name="White, Ellie" userId="fec56361-5c8a-4790-9e84-6272d2f2258e" providerId="ADAL" clId="{9E692E7F-B290-4B76-8A06-C8D4F3DB788F}" dt="2023-04-20T21:23:18.060" v="223" actId="164"/>
          <ac:spMkLst>
            <pc:docMk/>
            <pc:sldMk cId="1578884284" sldId="266"/>
            <ac:spMk id="52" creationId="{A8B2F5B7-32F2-5956-89F6-ED6E67C8AE16}"/>
          </ac:spMkLst>
        </pc:spChg>
        <pc:spChg chg="mod topLvl">
          <ac:chgData name="White, Ellie" userId="fec56361-5c8a-4790-9e84-6272d2f2258e" providerId="ADAL" clId="{9E692E7F-B290-4B76-8A06-C8D4F3DB788F}" dt="2023-04-20T21:52:47.217" v="670" actId="20577"/>
          <ac:spMkLst>
            <pc:docMk/>
            <pc:sldMk cId="1578884284" sldId="266"/>
            <ac:spMk id="53" creationId="{C34EA229-AE73-96C7-5CE2-26E979EE2A9D}"/>
          </ac:spMkLst>
        </pc:spChg>
        <pc:spChg chg="mod topLvl">
          <ac:chgData name="White, Ellie" userId="fec56361-5c8a-4790-9e84-6272d2f2258e" providerId="ADAL" clId="{9E692E7F-B290-4B76-8A06-C8D4F3DB788F}" dt="2023-04-20T21:44:09.064" v="463" actId="14100"/>
          <ac:spMkLst>
            <pc:docMk/>
            <pc:sldMk cId="1578884284" sldId="266"/>
            <ac:spMk id="57" creationId="{351D1D00-96F7-AA0C-772D-1585F447FF73}"/>
          </ac:spMkLst>
        </pc:spChg>
        <pc:spChg chg="del mod topLvl">
          <ac:chgData name="White, Ellie" userId="fec56361-5c8a-4790-9e84-6272d2f2258e" providerId="ADAL" clId="{9E692E7F-B290-4B76-8A06-C8D4F3DB788F}" dt="2023-04-20T21:20:00.886" v="192" actId="478"/>
          <ac:spMkLst>
            <pc:docMk/>
            <pc:sldMk cId="1578884284" sldId="266"/>
            <ac:spMk id="58" creationId="{E2E61A04-C16F-87F3-537C-3FF415F6BDB2}"/>
          </ac:spMkLst>
        </pc:spChg>
        <pc:spChg chg="mod topLvl">
          <ac:chgData name="White, Ellie" userId="fec56361-5c8a-4790-9e84-6272d2f2258e" providerId="ADAL" clId="{9E692E7F-B290-4B76-8A06-C8D4F3DB788F}" dt="2023-04-20T21:23:18.060" v="223" actId="164"/>
          <ac:spMkLst>
            <pc:docMk/>
            <pc:sldMk cId="1578884284" sldId="266"/>
            <ac:spMk id="61" creationId="{3B2890E0-4397-E461-4158-1EA89FBAA79A}"/>
          </ac:spMkLst>
        </pc:spChg>
        <pc:spChg chg="mod topLvl">
          <ac:chgData name="White, Ellie" userId="fec56361-5c8a-4790-9e84-6272d2f2258e" providerId="ADAL" clId="{9E692E7F-B290-4B76-8A06-C8D4F3DB788F}" dt="2023-04-20T21:23:18.060" v="223" actId="164"/>
          <ac:spMkLst>
            <pc:docMk/>
            <pc:sldMk cId="1578884284" sldId="266"/>
            <ac:spMk id="62" creationId="{F65FC63B-61EF-7AE4-DBC4-E9955A8C1A3B}"/>
          </ac:spMkLst>
        </pc:spChg>
        <pc:spChg chg="mod topLvl">
          <ac:chgData name="White, Ellie" userId="fec56361-5c8a-4790-9e84-6272d2f2258e" providerId="ADAL" clId="{9E692E7F-B290-4B76-8A06-C8D4F3DB788F}" dt="2023-04-20T21:23:18.060" v="223" actId="164"/>
          <ac:spMkLst>
            <pc:docMk/>
            <pc:sldMk cId="1578884284" sldId="266"/>
            <ac:spMk id="63" creationId="{B9A49320-49E4-25AC-D7A4-3EF82594EFA8}"/>
          </ac:spMkLst>
        </pc:spChg>
        <pc:spChg chg="mod topLvl">
          <ac:chgData name="White, Ellie" userId="fec56361-5c8a-4790-9e84-6272d2f2258e" providerId="ADAL" clId="{9E692E7F-B290-4B76-8A06-C8D4F3DB788F}" dt="2023-04-20T21:23:18.060" v="223" actId="164"/>
          <ac:spMkLst>
            <pc:docMk/>
            <pc:sldMk cId="1578884284" sldId="266"/>
            <ac:spMk id="67" creationId="{971AAD21-5C56-2005-235D-C9C3F123073C}"/>
          </ac:spMkLst>
        </pc:spChg>
        <pc:spChg chg="mod topLvl">
          <ac:chgData name="White, Ellie" userId="fec56361-5c8a-4790-9e84-6272d2f2258e" providerId="ADAL" clId="{9E692E7F-B290-4B76-8A06-C8D4F3DB788F}" dt="2023-04-20T21:23:18.060" v="223" actId="164"/>
          <ac:spMkLst>
            <pc:docMk/>
            <pc:sldMk cId="1578884284" sldId="266"/>
            <ac:spMk id="68" creationId="{565DE8B8-204B-3F62-43F2-E3B902184143}"/>
          </ac:spMkLst>
        </pc:spChg>
        <pc:spChg chg="mod">
          <ac:chgData name="White, Ellie" userId="fec56361-5c8a-4790-9e84-6272d2f2258e" providerId="ADAL" clId="{9E692E7F-B290-4B76-8A06-C8D4F3DB788F}" dt="2023-04-20T21:16:56.135" v="158" actId="165"/>
          <ac:spMkLst>
            <pc:docMk/>
            <pc:sldMk cId="1578884284" sldId="266"/>
            <ac:spMk id="81" creationId="{3240E778-2DD8-FCFB-2709-EF8112894D6E}"/>
          </ac:spMkLst>
        </pc:spChg>
        <pc:spChg chg="del">
          <ac:chgData name="White, Ellie" userId="fec56361-5c8a-4790-9e84-6272d2f2258e" providerId="ADAL" clId="{9E692E7F-B290-4B76-8A06-C8D4F3DB788F}" dt="2023-04-20T21:09:05.237" v="123" actId="478"/>
          <ac:spMkLst>
            <pc:docMk/>
            <pc:sldMk cId="1578884284" sldId="266"/>
            <ac:spMk id="92" creationId="{0A260F97-5EB5-E6BD-1F92-B9189BBE145E}"/>
          </ac:spMkLst>
        </pc:spChg>
        <pc:spChg chg="del mod">
          <ac:chgData name="White, Ellie" userId="fec56361-5c8a-4790-9e84-6272d2f2258e" providerId="ADAL" clId="{9E692E7F-B290-4B76-8A06-C8D4F3DB788F}" dt="2023-04-20T21:09:09.051" v="125" actId="478"/>
          <ac:spMkLst>
            <pc:docMk/>
            <pc:sldMk cId="1578884284" sldId="266"/>
            <ac:spMk id="93" creationId="{06F92A4B-759E-AD53-BED4-C5BB1E73C4EF}"/>
          </ac:spMkLst>
        </pc:spChg>
        <pc:spChg chg="del mod">
          <ac:chgData name="White, Ellie" userId="fec56361-5c8a-4790-9e84-6272d2f2258e" providerId="ADAL" clId="{9E692E7F-B290-4B76-8A06-C8D4F3DB788F}" dt="2023-04-20T21:09:15.015" v="128" actId="478"/>
          <ac:spMkLst>
            <pc:docMk/>
            <pc:sldMk cId="1578884284" sldId="266"/>
            <ac:spMk id="94" creationId="{BABF8ED6-A3C8-C052-B5F3-995A850AF928}"/>
          </ac:spMkLst>
        </pc:spChg>
        <pc:spChg chg="del">
          <ac:chgData name="White, Ellie" userId="fec56361-5c8a-4790-9e84-6272d2f2258e" providerId="ADAL" clId="{9E692E7F-B290-4B76-8A06-C8D4F3DB788F}" dt="2023-04-20T21:09:12.303" v="126" actId="478"/>
          <ac:spMkLst>
            <pc:docMk/>
            <pc:sldMk cId="1578884284" sldId="266"/>
            <ac:spMk id="95" creationId="{3BB68EE1-FC65-181A-1B46-4428C7F8C79F}"/>
          </ac:spMkLst>
        </pc:spChg>
        <pc:spChg chg="mod topLvl">
          <ac:chgData name="White, Ellie" userId="fec56361-5c8a-4790-9e84-6272d2f2258e" providerId="ADAL" clId="{9E692E7F-B290-4B76-8A06-C8D4F3DB788F}" dt="2023-04-20T21:23:18.060" v="223" actId="164"/>
          <ac:spMkLst>
            <pc:docMk/>
            <pc:sldMk cId="1578884284" sldId="266"/>
            <ac:spMk id="115" creationId="{DDF40092-C545-B15E-326D-AEB0893FAE4D}"/>
          </ac:spMkLst>
        </pc:spChg>
        <pc:spChg chg="mod topLvl">
          <ac:chgData name="White, Ellie" userId="fec56361-5c8a-4790-9e84-6272d2f2258e" providerId="ADAL" clId="{9E692E7F-B290-4B76-8A06-C8D4F3DB788F}" dt="2023-04-20T21:23:18.060" v="223" actId="164"/>
          <ac:spMkLst>
            <pc:docMk/>
            <pc:sldMk cId="1578884284" sldId="266"/>
            <ac:spMk id="116" creationId="{68732BA1-F724-FC4F-E74C-B052C4B3D729}"/>
          </ac:spMkLst>
        </pc:spChg>
        <pc:spChg chg="mod topLvl">
          <ac:chgData name="White, Ellie" userId="fec56361-5c8a-4790-9e84-6272d2f2258e" providerId="ADAL" clId="{9E692E7F-B290-4B76-8A06-C8D4F3DB788F}" dt="2023-04-20T21:23:18.060" v="223" actId="164"/>
          <ac:spMkLst>
            <pc:docMk/>
            <pc:sldMk cId="1578884284" sldId="266"/>
            <ac:spMk id="117" creationId="{4CC719BB-510E-764E-109D-D1F995DA5091}"/>
          </ac:spMkLst>
        </pc:spChg>
        <pc:spChg chg="del">
          <ac:chgData name="White, Ellie" userId="fec56361-5c8a-4790-9e84-6272d2f2258e" providerId="ADAL" clId="{9E692E7F-B290-4B76-8A06-C8D4F3DB788F}" dt="2023-04-20T21:09:21.072" v="131" actId="478"/>
          <ac:spMkLst>
            <pc:docMk/>
            <pc:sldMk cId="1578884284" sldId="266"/>
            <ac:spMk id="127" creationId="{DFB220B8-B700-0402-E0FE-BF3D28170C36}"/>
          </ac:spMkLst>
        </pc:spChg>
        <pc:spChg chg="del">
          <ac:chgData name="White, Ellie" userId="fec56361-5c8a-4790-9e84-6272d2f2258e" providerId="ADAL" clId="{9E692E7F-B290-4B76-8A06-C8D4F3DB788F}" dt="2023-04-20T21:09:23.510" v="132" actId="478"/>
          <ac:spMkLst>
            <pc:docMk/>
            <pc:sldMk cId="1578884284" sldId="266"/>
            <ac:spMk id="128" creationId="{8A3F892E-3282-B1A1-E1DD-F1DD59F3E41C}"/>
          </ac:spMkLst>
        </pc:spChg>
        <pc:spChg chg="del">
          <ac:chgData name="White, Ellie" userId="fec56361-5c8a-4790-9e84-6272d2f2258e" providerId="ADAL" clId="{9E692E7F-B290-4B76-8A06-C8D4F3DB788F}" dt="2023-04-20T21:09:25.250" v="133" actId="478"/>
          <ac:spMkLst>
            <pc:docMk/>
            <pc:sldMk cId="1578884284" sldId="266"/>
            <ac:spMk id="129" creationId="{D73DEE52-8D5A-DCF2-1837-B14BE68940EC}"/>
          </ac:spMkLst>
        </pc:spChg>
        <pc:spChg chg="del">
          <ac:chgData name="White, Ellie" userId="fec56361-5c8a-4790-9e84-6272d2f2258e" providerId="ADAL" clId="{9E692E7F-B290-4B76-8A06-C8D4F3DB788F}" dt="2023-04-20T21:09:28.119" v="134" actId="478"/>
          <ac:spMkLst>
            <pc:docMk/>
            <pc:sldMk cId="1578884284" sldId="266"/>
            <ac:spMk id="130" creationId="{DBD68E8A-7B71-6087-74B5-7754C3E16BC8}"/>
          </ac:spMkLst>
        </pc:spChg>
        <pc:spChg chg="mod topLvl">
          <ac:chgData name="White, Ellie" userId="fec56361-5c8a-4790-9e84-6272d2f2258e" providerId="ADAL" clId="{9E692E7F-B290-4B76-8A06-C8D4F3DB788F}" dt="2023-04-20T21:23:18.060" v="223" actId="164"/>
          <ac:spMkLst>
            <pc:docMk/>
            <pc:sldMk cId="1578884284" sldId="266"/>
            <ac:spMk id="154" creationId="{10F62627-5069-528E-53D4-07F97402E75A}"/>
          </ac:spMkLst>
        </pc:spChg>
        <pc:grpChg chg="mod">
          <ac:chgData name="White, Ellie" userId="fec56361-5c8a-4790-9e84-6272d2f2258e" providerId="ADAL" clId="{9E692E7F-B290-4B76-8A06-C8D4F3DB788F}" dt="2023-04-20T21:16:56.135" v="158" actId="165"/>
          <ac:grpSpMkLst>
            <pc:docMk/>
            <pc:sldMk cId="1578884284" sldId="266"/>
            <ac:grpSpMk id="35" creationId="{3B011D50-52EE-C8EF-40E3-A1C9D61D50A3}"/>
          </ac:grpSpMkLst>
        </pc:grpChg>
        <pc:grpChg chg="add mod">
          <ac:chgData name="White, Ellie" userId="fec56361-5c8a-4790-9e84-6272d2f2258e" providerId="ADAL" clId="{9E692E7F-B290-4B76-8A06-C8D4F3DB788F}" dt="2023-04-20T21:23:18.060" v="223" actId="164"/>
          <ac:grpSpMkLst>
            <pc:docMk/>
            <pc:sldMk cId="1578884284" sldId="266"/>
            <ac:grpSpMk id="48" creationId="{D3A6FA18-F3E1-6AF3-C657-44CEA50DFAB3}"/>
          </ac:grpSpMkLst>
        </pc:grpChg>
        <pc:grpChg chg="add mod">
          <ac:chgData name="White, Ellie" userId="fec56361-5c8a-4790-9e84-6272d2f2258e" providerId="ADAL" clId="{9E692E7F-B290-4B76-8A06-C8D4F3DB788F}" dt="2023-04-20T21:23:18.060" v="223" actId="164"/>
          <ac:grpSpMkLst>
            <pc:docMk/>
            <pc:sldMk cId="1578884284" sldId="266"/>
            <ac:grpSpMk id="49" creationId="{2376BC6C-BC80-E346-3387-C6E442A3AB68}"/>
          </ac:grpSpMkLst>
        </pc:grpChg>
        <pc:grpChg chg="del mod topLvl">
          <ac:chgData name="White, Ellie" userId="fec56361-5c8a-4790-9e84-6272d2f2258e" providerId="ADAL" clId="{9E692E7F-B290-4B76-8A06-C8D4F3DB788F}" dt="2023-04-20T21:18:54.874" v="185" actId="165"/>
          <ac:grpSpMkLst>
            <pc:docMk/>
            <pc:sldMk cId="1578884284" sldId="266"/>
            <ac:grpSpMk id="54" creationId="{47611393-F909-B617-8B29-545CB26DCFCF}"/>
          </ac:grpSpMkLst>
        </pc:grpChg>
        <pc:grpChg chg="del mod topLvl">
          <ac:chgData name="White, Ellie" userId="fec56361-5c8a-4790-9e84-6272d2f2258e" providerId="ADAL" clId="{9E692E7F-B290-4B76-8A06-C8D4F3DB788F}" dt="2023-04-20T21:16:56.135" v="158" actId="165"/>
          <ac:grpSpMkLst>
            <pc:docMk/>
            <pc:sldMk cId="1578884284" sldId="266"/>
            <ac:grpSpMk id="66" creationId="{908F4B19-AA89-618F-0325-8418408C3898}"/>
          </ac:grpSpMkLst>
        </pc:grpChg>
        <pc:grpChg chg="del">
          <ac:chgData name="White, Ellie" userId="fec56361-5c8a-4790-9e84-6272d2f2258e" providerId="ADAL" clId="{9E692E7F-B290-4B76-8A06-C8D4F3DB788F}" dt="2023-04-20T21:16:47.016" v="157" actId="165"/>
          <ac:grpSpMkLst>
            <pc:docMk/>
            <pc:sldMk cId="1578884284" sldId="266"/>
            <ac:grpSpMk id="69" creationId="{B7095DA6-829B-68E7-1596-B7F16113994A}"/>
          </ac:grpSpMkLst>
        </pc:grpChg>
        <pc:grpChg chg="mod topLvl">
          <ac:chgData name="White, Ellie" userId="fec56361-5c8a-4790-9e84-6272d2f2258e" providerId="ADAL" clId="{9E692E7F-B290-4B76-8A06-C8D4F3DB788F}" dt="2023-04-20T21:23:18.060" v="223" actId="164"/>
          <ac:grpSpMkLst>
            <pc:docMk/>
            <pc:sldMk cId="1578884284" sldId="266"/>
            <ac:grpSpMk id="77" creationId="{AD5546C7-930E-3C93-F49E-C53376DB3189}"/>
          </ac:grpSpMkLst>
        </pc:grpChg>
        <pc:grpChg chg="mod">
          <ac:chgData name="White, Ellie" userId="fec56361-5c8a-4790-9e84-6272d2f2258e" providerId="ADAL" clId="{9E692E7F-B290-4B76-8A06-C8D4F3DB788F}" dt="2023-04-20T21:16:56.135" v="158" actId="165"/>
          <ac:grpSpMkLst>
            <pc:docMk/>
            <pc:sldMk cId="1578884284" sldId="266"/>
            <ac:grpSpMk id="82" creationId="{218D5BCE-A51A-2095-AC85-4E33374F49B8}"/>
          </ac:grpSpMkLst>
        </pc:grpChg>
        <pc:grpChg chg="mod topLvl">
          <ac:chgData name="White, Ellie" userId="fec56361-5c8a-4790-9e84-6272d2f2258e" providerId="ADAL" clId="{9E692E7F-B290-4B76-8A06-C8D4F3DB788F}" dt="2023-04-20T21:23:18.060" v="223" actId="164"/>
          <ac:grpSpMkLst>
            <pc:docMk/>
            <pc:sldMk cId="1578884284" sldId="266"/>
            <ac:grpSpMk id="83" creationId="{77C10F98-C61B-7003-CFE4-3CB8D967E106}"/>
          </ac:grpSpMkLst>
        </pc:grpChg>
        <pc:grpChg chg="del">
          <ac:chgData name="White, Ellie" userId="fec56361-5c8a-4790-9e84-6272d2f2258e" providerId="ADAL" clId="{9E692E7F-B290-4B76-8A06-C8D4F3DB788F}" dt="2023-04-20T21:09:12.303" v="126" actId="478"/>
          <ac:grpSpMkLst>
            <pc:docMk/>
            <pc:sldMk cId="1578884284" sldId="266"/>
            <ac:grpSpMk id="96" creationId="{D20A6F3A-7E85-9FFB-A66A-BE28177F74CC}"/>
          </ac:grpSpMkLst>
        </pc:grpChg>
        <pc:grpChg chg="mod topLvl">
          <ac:chgData name="White, Ellie" userId="fec56361-5c8a-4790-9e84-6272d2f2258e" providerId="ADAL" clId="{9E692E7F-B290-4B76-8A06-C8D4F3DB788F}" dt="2023-04-20T21:23:18.060" v="223" actId="164"/>
          <ac:grpSpMkLst>
            <pc:docMk/>
            <pc:sldMk cId="1578884284" sldId="266"/>
            <ac:grpSpMk id="119" creationId="{BA8F6FA3-392B-2DCE-F67B-AFE623DEB112}"/>
          </ac:grpSpMkLst>
        </pc:grpChg>
        <pc:grpChg chg="del">
          <ac:chgData name="White, Ellie" userId="fec56361-5c8a-4790-9e84-6272d2f2258e" providerId="ADAL" clId="{9E692E7F-B290-4B76-8A06-C8D4F3DB788F}" dt="2023-04-20T21:09:25.250" v="133" actId="478"/>
          <ac:grpSpMkLst>
            <pc:docMk/>
            <pc:sldMk cId="1578884284" sldId="266"/>
            <ac:grpSpMk id="126" creationId="{49C22CF5-4563-EAC1-06B9-8101272D2049}"/>
          </ac:grpSpMkLst>
        </pc:grpChg>
        <pc:picChg chg="mod topLvl">
          <ac:chgData name="White, Ellie" userId="fec56361-5c8a-4790-9e84-6272d2f2258e" providerId="ADAL" clId="{9E692E7F-B290-4B76-8A06-C8D4F3DB788F}" dt="2023-04-20T21:23:18.060" v="223" actId="164"/>
          <ac:picMkLst>
            <pc:docMk/>
            <pc:sldMk cId="1578884284" sldId="266"/>
            <ac:picMk id="3" creationId="{C081CB69-D92F-2257-0FE3-5EDA678BDDEF}"/>
          </ac:picMkLst>
        </pc:picChg>
        <pc:picChg chg="add del mod ord">
          <ac:chgData name="White, Ellie" userId="fec56361-5c8a-4790-9e84-6272d2f2258e" providerId="ADAL" clId="{9E692E7F-B290-4B76-8A06-C8D4F3DB788F}" dt="2023-04-20T21:15:44.159" v="143" actId="478"/>
          <ac:picMkLst>
            <pc:docMk/>
            <pc:sldMk cId="1578884284" sldId="266"/>
            <ac:picMk id="4" creationId="{CE789AE2-F0F1-CB8F-B61C-6246FF6EB958}"/>
          </ac:picMkLst>
        </pc:picChg>
        <pc:picChg chg="mod topLvl">
          <ac:chgData name="White, Ellie" userId="fec56361-5c8a-4790-9e84-6272d2f2258e" providerId="ADAL" clId="{9E692E7F-B290-4B76-8A06-C8D4F3DB788F}" dt="2023-04-20T21:23:18.060" v="223" actId="164"/>
          <ac:picMkLst>
            <pc:docMk/>
            <pc:sldMk cId="1578884284" sldId="266"/>
            <ac:picMk id="7" creationId="{EA211AEE-3789-D087-E374-D5EA30A8AE6D}"/>
          </ac:picMkLst>
        </pc:picChg>
        <pc:picChg chg="mod topLvl">
          <ac:chgData name="White, Ellie" userId="fec56361-5c8a-4790-9e84-6272d2f2258e" providerId="ADAL" clId="{9E692E7F-B290-4B76-8A06-C8D4F3DB788F}" dt="2023-04-20T21:23:18.060" v="223" actId="164"/>
          <ac:picMkLst>
            <pc:docMk/>
            <pc:sldMk cId="1578884284" sldId="266"/>
            <ac:picMk id="9" creationId="{AD6E475A-2214-17A5-A79C-91AB2E3E72B2}"/>
          </ac:picMkLst>
        </pc:picChg>
        <pc:picChg chg="mod">
          <ac:chgData name="White, Ellie" userId="fec56361-5c8a-4790-9e84-6272d2f2258e" providerId="ADAL" clId="{9E692E7F-B290-4B76-8A06-C8D4F3DB788F}" dt="2023-04-20T21:16:56.135" v="158" actId="165"/>
          <ac:picMkLst>
            <pc:docMk/>
            <pc:sldMk cId="1578884284" sldId="266"/>
            <ac:picMk id="10" creationId="{63DABC5B-2D59-3ACE-8AD5-699CC5D16781}"/>
          </ac:picMkLst>
        </pc:picChg>
        <pc:picChg chg="del">
          <ac:chgData name="White, Ellie" userId="fec56361-5c8a-4790-9e84-6272d2f2258e" providerId="ADAL" clId="{9E692E7F-B290-4B76-8A06-C8D4F3DB788F}" dt="2023-04-20T21:06:11.850" v="27" actId="478"/>
          <ac:picMkLst>
            <pc:docMk/>
            <pc:sldMk cId="1578884284" sldId="266"/>
            <ac:picMk id="11" creationId="{FE4C9A9A-9D7F-EC14-59EB-D8916B6BBC0A}"/>
          </ac:picMkLst>
        </pc:picChg>
        <pc:picChg chg="mod topLvl">
          <ac:chgData name="White, Ellie" userId="fec56361-5c8a-4790-9e84-6272d2f2258e" providerId="ADAL" clId="{9E692E7F-B290-4B76-8A06-C8D4F3DB788F}" dt="2023-04-20T21:23:18.060" v="223" actId="164"/>
          <ac:picMkLst>
            <pc:docMk/>
            <pc:sldMk cId="1578884284" sldId="266"/>
            <ac:picMk id="18" creationId="{33AD14E2-EEA2-57C2-7744-E4FED68898B9}"/>
          </ac:picMkLst>
        </pc:picChg>
        <pc:picChg chg="mod">
          <ac:chgData name="White, Ellie" userId="fec56361-5c8a-4790-9e84-6272d2f2258e" providerId="ADAL" clId="{9E692E7F-B290-4B76-8A06-C8D4F3DB788F}" dt="2023-04-20T21:16:56.135" v="158" actId="165"/>
          <ac:picMkLst>
            <pc:docMk/>
            <pc:sldMk cId="1578884284" sldId="266"/>
            <ac:picMk id="36" creationId="{1213AF4D-BFB8-162D-B261-E505103E831A}"/>
          </ac:picMkLst>
        </pc:picChg>
        <pc:picChg chg="add mod ord">
          <ac:chgData name="White, Ellie" userId="fec56361-5c8a-4790-9e84-6272d2f2258e" providerId="ADAL" clId="{9E692E7F-B290-4B76-8A06-C8D4F3DB788F}" dt="2023-04-20T21:23:18.060" v="223" actId="164"/>
          <ac:picMkLst>
            <pc:docMk/>
            <pc:sldMk cId="1578884284" sldId="266"/>
            <ac:picMk id="46" creationId="{AF0077BF-CDC8-5D9D-C31E-205663939440}"/>
          </ac:picMkLst>
        </pc:picChg>
        <pc:cxnChg chg="del mod topLvl">
          <ac:chgData name="White, Ellie" userId="fec56361-5c8a-4790-9e84-6272d2f2258e" providerId="ADAL" clId="{9E692E7F-B290-4B76-8A06-C8D4F3DB788F}" dt="2023-04-20T21:22:11.772" v="221" actId="478"/>
          <ac:cxnSpMkLst>
            <pc:docMk/>
            <pc:sldMk cId="1578884284" sldId="266"/>
            <ac:cxnSpMk id="16" creationId="{9D0ED42C-A75D-E5B0-8B5D-522736788E17}"/>
          </ac:cxnSpMkLst>
        </pc:cxnChg>
        <pc:cxnChg chg="add del mod">
          <ac:chgData name="White, Ellie" userId="fec56361-5c8a-4790-9e84-6272d2f2258e" providerId="ADAL" clId="{9E692E7F-B290-4B76-8A06-C8D4F3DB788F}" dt="2023-04-20T21:12:04.550" v="142" actId="478"/>
          <ac:cxnSpMkLst>
            <pc:docMk/>
            <pc:sldMk cId="1578884284" sldId="266"/>
            <ac:cxnSpMk id="33" creationId="{2C1D5601-53BD-DD54-D8B8-5E8E1C5F4A60}"/>
          </ac:cxnSpMkLst>
        </pc:cxnChg>
        <pc:cxnChg chg="mod topLvl">
          <ac:chgData name="White, Ellie" userId="fec56361-5c8a-4790-9e84-6272d2f2258e" providerId="ADAL" clId="{9E692E7F-B290-4B76-8A06-C8D4F3DB788F}" dt="2023-04-20T21:23:18.060" v="223" actId="164"/>
          <ac:cxnSpMkLst>
            <pc:docMk/>
            <pc:sldMk cId="1578884284" sldId="266"/>
            <ac:cxnSpMk id="47" creationId="{2DB6AFBC-11B1-7124-2E0F-265533A64AF6}"/>
          </ac:cxnSpMkLst>
        </pc:cxnChg>
        <pc:cxnChg chg="del mod topLvl">
          <ac:chgData name="White, Ellie" userId="fec56361-5c8a-4790-9e84-6272d2f2258e" providerId="ADAL" clId="{9E692E7F-B290-4B76-8A06-C8D4F3DB788F}" dt="2023-04-20T21:17:22.530" v="161" actId="478"/>
          <ac:cxnSpMkLst>
            <pc:docMk/>
            <pc:sldMk cId="1578884284" sldId="266"/>
            <ac:cxnSpMk id="55" creationId="{050612F3-F437-0AF5-AA6D-6F468E1CA894}"/>
          </ac:cxnSpMkLst>
        </pc:cxnChg>
        <pc:cxnChg chg="del mod topLvl">
          <ac:chgData name="White, Ellie" userId="fec56361-5c8a-4790-9e84-6272d2f2258e" providerId="ADAL" clId="{9E692E7F-B290-4B76-8A06-C8D4F3DB788F}" dt="2023-04-20T21:17:21.543" v="160" actId="478"/>
          <ac:cxnSpMkLst>
            <pc:docMk/>
            <pc:sldMk cId="1578884284" sldId="266"/>
            <ac:cxnSpMk id="56" creationId="{985245FF-11DA-2B0C-6D55-36FE4EDFB12A}"/>
          </ac:cxnSpMkLst>
        </pc:cxnChg>
      </pc:sldChg>
      <pc:sldChg chg="addSp delSp modSp add mod">
        <pc:chgData name="White, Ellie" userId="fec56361-5c8a-4790-9e84-6272d2f2258e" providerId="ADAL" clId="{9E692E7F-B290-4B76-8A06-C8D4F3DB788F}" dt="2023-04-20T21:50:18.448" v="646" actId="20577"/>
        <pc:sldMkLst>
          <pc:docMk/>
          <pc:sldMk cId="2925115759" sldId="267"/>
        </pc:sldMkLst>
        <pc:spChg chg="mod topLvl">
          <ac:chgData name="White, Ellie" userId="fec56361-5c8a-4790-9e84-6272d2f2258e" providerId="ADAL" clId="{9E692E7F-B290-4B76-8A06-C8D4F3DB788F}" dt="2023-04-20T21:47:59.746" v="632" actId="164"/>
          <ac:spMkLst>
            <pc:docMk/>
            <pc:sldMk cId="2925115759" sldId="267"/>
            <ac:spMk id="5" creationId="{08D9DFA2-5A3A-B798-9BAB-3F5A9EE52731}"/>
          </ac:spMkLst>
        </pc:spChg>
        <pc:spChg chg="mod topLvl">
          <ac:chgData name="White, Ellie" userId="fec56361-5c8a-4790-9e84-6272d2f2258e" providerId="ADAL" clId="{9E692E7F-B290-4B76-8A06-C8D4F3DB788F}" dt="2023-04-20T21:47:05.450" v="621" actId="207"/>
          <ac:spMkLst>
            <pc:docMk/>
            <pc:sldMk cId="2925115759" sldId="267"/>
            <ac:spMk id="6" creationId="{16AF585B-1DB2-D8A4-CE8D-785519FB4916}"/>
          </ac:spMkLst>
        </pc:spChg>
        <pc:spChg chg="mod topLvl">
          <ac:chgData name="White, Ellie" userId="fec56361-5c8a-4790-9e84-6272d2f2258e" providerId="ADAL" clId="{9E692E7F-B290-4B76-8A06-C8D4F3DB788F}" dt="2023-04-20T21:46:57.360" v="620" actId="207"/>
          <ac:spMkLst>
            <pc:docMk/>
            <pc:sldMk cId="2925115759" sldId="267"/>
            <ac:spMk id="8" creationId="{E49289A9-814F-ED24-FFD4-1DFCB5233C3C}"/>
          </ac:spMkLst>
        </pc:spChg>
        <pc:spChg chg="add mod">
          <ac:chgData name="White, Ellie" userId="fec56361-5c8a-4790-9e84-6272d2f2258e" providerId="ADAL" clId="{9E692E7F-B290-4B76-8A06-C8D4F3DB788F}" dt="2023-04-20T21:42:01.858" v="390" actId="164"/>
          <ac:spMkLst>
            <pc:docMk/>
            <pc:sldMk cId="2925115759" sldId="267"/>
            <ac:spMk id="11" creationId="{D349E246-0060-7B4A-75D9-C702C38748A7}"/>
          </ac:spMkLst>
        </pc:spChg>
        <pc:spChg chg="mod topLvl">
          <ac:chgData name="White, Ellie" userId="fec56361-5c8a-4790-9e84-6272d2f2258e" providerId="ADAL" clId="{9E692E7F-B290-4B76-8A06-C8D4F3DB788F}" dt="2023-04-20T21:46:57.360" v="620" actId="207"/>
          <ac:spMkLst>
            <pc:docMk/>
            <pc:sldMk cId="2925115759" sldId="267"/>
            <ac:spMk id="12" creationId="{C0320F2B-4B82-B704-6183-E198FA9EB6E7}"/>
          </ac:spMkLst>
        </pc:spChg>
        <pc:spChg chg="mod topLvl">
          <ac:chgData name="White, Ellie" userId="fec56361-5c8a-4790-9e84-6272d2f2258e" providerId="ADAL" clId="{9E692E7F-B290-4B76-8A06-C8D4F3DB788F}" dt="2023-04-20T21:46:57.360" v="620" actId="207"/>
          <ac:spMkLst>
            <pc:docMk/>
            <pc:sldMk cId="2925115759" sldId="267"/>
            <ac:spMk id="13" creationId="{099C893D-BE1C-C32A-1212-D5A1F1A88A40}"/>
          </ac:spMkLst>
        </pc:spChg>
        <pc:spChg chg="mod topLvl">
          <ac:chgData name="White, Ellie" userId="fec56361-5c8a-4790-9e84-6272d2f2258e" providerId="ADAL" clId="{9E692E7F-B290-4B76-8A06-C8D4F3DB788F}" dt="2023-04-20T21:47:59.746" v="632" actId="164"/>
          <ac:spMkLst>
            <pc:docMk/>
            <pc:sldMk cId="2925115759" sldId="267"/>
            <ac:spMk id="14" creationId="{EDE2B9F8-9E3D-678D-C890-E5D58669DFD2}"/>
          </ac:spMkLst>
        </pc:spChg>
        <pc:spChg chg="mod topLvl">
          <ac:chgData name="White, Ellie" userId="fec56361-5c8a-4790-9e84-6272d2f2258e" providerId="ADAL" clId="{9E692E7F-B290-4B76-8A06-C8D4F3DB788F}" dt="2023-04-20T21:47:59.746" v="632" actId="164"/>
          <ac:spMkLst>
            <pc:docMk/>
            <pc:sldMk cId="2925115759" sldId="267"/>
            <ac:spMk id="15" creationId="{59731D87-5DD9-E804-08D9-E2BD4F5D0AC4}"/>
          </ac:spMkLst>
        </pc:spChg>
        <pc:spChg chg="add mod ord">
          <ac:chgData name="White, Ellie" userId="fec56361-5c8a-4790-9e84-6272d2f2258e" providerId="ADAL" clId="{9E692E7F-B290-4B76-8A06-C8D4F3DB788F}" dt="2023-04-20T21:44:51.496" v="480" actId="207"/>
          <ac:spMkLst>
            <pc:docMk/>
            <pc:sldMk cId="2925115759" sldId="267"/>
            <ac:spMk id="16" creationId="{4268DA70-10A0-C453-938F-B258B9BA57FF}"/>
          </ac:spMkLst>
        </pc:spChg>
        <pc:spChg chg="mod topLvl">
          <ac:chgData name="White, Ellie" userId="fec56361-5c8a-4790-9e84-6272d2f2258e" providerId="ADAL" clId="{9E692E7F-B290-4B76-8A06-C8D4F3DB788F}" dt="2023-04-20T21:47:59.746" v="632" actId="164"/>
          <ac:spMkLst>
            <pc:docMk/>
            <pc:sldMk cId="2925115759" sldId="267"/>
            <ac:spMk id="17" creationId="{E8EB3159-5F25-B2C0-43AC-83F1DF73BE7B}"/>
          </ac:spMkLst>
        </pc:spChg>
        <pc:spChg chg="mod">
          <ac:chgData name="White, Ellie" userId="fec56361-5c8a-4790-9e84-6272d2f2258e" providerId="ADAL" clId="{9E692E7F-B290-4B76-8A06-C8D4F3DB788F}" dt="2023-04-20T21:40:16.033" v="321" actId="165"/>
          <ac:spMkLst>
            <pc:docMk/>
            <pc:sldMk cId="2925115759" sldId="267"/>
            <ac:spMk id="20" creationId="{955A7CE5-80B7-11A5-3983-7037E6E3B1B5}"/>
          </ac:spMkLst>
        </pc:spChg>
        <pc:spChg chg="del mod topLvl">
          <ac:chgData name="White, Ellie" userId="fec56361-5c8a-4790-9e84-6272d2f2258e" providerId="ADAL" clId="{9E692E7F-B290-4B76-8A06-C8D4F3DB788F}" dt="2023-04-20T21:47:17.002" v="626" actId="478"/>
          <ac:spMkLst>
            <pc:docMk/>
            <pc:sldMk cId="2925115759" sldId="267"/>
            <ac:spMk id="21" creationId="{8244AE6F-5BEE-B3E6-099D-78B76F4C7111}"/>
          </ac:spMkLst>
        </pc:spChg>
        <pc:spChg chg="mod">
          <ac:chgData name="White, Ellie" userId="fec56361-5c8a-4790-9e84-6272d2f2258e" providerId="ADAL" clId="{9E692E7F-B290-4B76-8A06-C8D4F3DB788F}" dt="2023-04-20T21:40:16.033" v="321" actId="165"/>
          <ac:spMkLst>
            <pc:docMk/>
            <pc:sldMk cId="2925115759" sldId="267"/>
            <ac:spMk id="22" creationId="{2A88EBE2-99BA-C1D4-A149-0E1783B593BE}"/>
          </ac:spMkLst>
        </pc:spChg>
        <pc:spChg chg="mod">
          <ac:chgData name="White, Ellie" userId="fec56361-5c8a-4790-9e84-6272d2f2258e" providerId="ADAL" clId="{9E692E7F-B290-4B76-8A06-C8D4F3DB788F}" dt="2023-04-20T21:40:16.033" v="321" actId="165"/>
          <ac:spMkLst>
            <pc:docMk/>
            <pc:sldMk cId="2925115759" sldId="267"/>
            <ac:spMk id="23" creationId="{A220EBAC-E495-B7F3-F042-D2409E064FA2}"/>
          </ac:spMkLst>
        </pc:spChg>
        <pc:spChg chg="mod">
          <ac:chgData name="White, Ellie" userId="fec56361-5c8a-4790-9e84-6272d2f2258e" providerId="ADAL" clId="{9E692E7F-B290-4B76-8A06-C8D4F3DB788F}" dt="2023-04-20T21:40:16.033" v="321" actId="165"/>
          <ac:spMkLst>
            <pc:docMk/>
            <pc:sldMk cId="2925115759" sldId="267"/>
            <ac:spMk id="24" creationId="{2FFEA1FF-8F5A-57FB-1329-EE3230CCA5E4}"/>
          </ac:spMkLst>
        </pc:spChg>
        <pc:spChg chg="del mod topLvl">
          <ac:chgData name="White, Ellie" userId="fec56361-5c8a-4790-9e84-6272d2f2258e" providerId="ADAL" clId="{9E692E7F-B290-4B76-8A06-C8D4F3DB788F}" dt="2023-04-20T21:47:15.541" v="625" actId="478"/>
          <ac:spMkLst>
            <pc:docMk/>
            <pc:sldMk cId="2925115759" sldId="267"/>
            <ac:spMk id="25" creationId="{5FEB676C-1AF2-515F-8ED5-D8FCFA819ABF}"/>
          </ac:spMkLst>
        </pc:spChg>
        <pc:spChg chg="del mod topLvl">
          <ac:chgData name="White, Ellie" userId="fec56361-5c8a-4790-9e84-6272d2f2258e" providerId="ADAL" clId="{9E692E7F-B290-4B76-8A06-C8D4F3DB788F}" dt="2023-04-20T21:47:13.755" v="624" actId="478"/>
          <ac:spMkLst>
            <pc:docMk/>
            <pc:sldMk cId="2925115759" sldId="267"/>
            <ac:spMk id="26" creationId="{1055262F-4649-F7B1-B155-9770DF39F1FE}"/>
          </ac:spMkLst>
        </pc:spChg>
        <pc:spChg chg="del mod topLvl">
          <ac:chgData name="White, Ellie" userId="fec56361-5c8a-4790-9e84-6272d2f2258e" providerId="ADAL" clId="{9E692E7F-B290-4B76-8A06-C8D4F3DB788F}" dt="2023-04-20T21:47:11.349" v="622" actId="478"/>
          <ac:spMkLst>
            <pc:docMk/>
            <pc:sldMk cId="2925115759" sldId="267"/>
            <ac:spMk id="27" creationId="{277EA83C-0A85-9D38-DEAE-F12AB7634E95}"/>
          </ac:spMkLst>
        </pc:spChg>
        <pc:spChg chg="mod">
          <ac:chgData name="White, Ellie" userId="fec56361-5c8a-4790-9e84-6272d2f2258e" providerId="ADAL" clId="{9E692E7F-B290-4B76-8A06-C8D4F3DB788F}" dt="2023-04-20T21:40:16.033" v="321" actId="165"/>
          <ac:spMkLst>
            <pc:docMk/>
            <pc:sldMk cId="2925115759" sldId="267"/>
            <ac:spMk id="28" creationId="{55699BC5-317E-07BA-30C7-0915E5144722}"/>
          </ac:spMkLst>
        </pc:spChg>
        <pc:spChg chg="mod">
          <ac:chgData name="White, Ellie" userId="fec56361-5c8a-4790-9e84-6272d2f2258e" providerId="ADAL" clId="{9E692E7F-B290-4B76-8A06-C8D4F3DB788F}" dt="2023-04-20T21:40:16.033" v="321" actId="165"/>
          <ac:spMkLst>
            <pc:docMk/>
            <pc:sldMk cId="2925115759" sldId="267"/>
            <ac:spMk id="29" creationId="{9F35B3C2-69BA-F26E-1A83-44F0E5AE4DD1}"/>
          </ac:spMkLst>
        </pc:spChg>
        <pc:spChg chg="mod">
          <ac:chgData name="White, Ellie" userId="fec56361-5c8a-4790-9e84-6272d2f2258e" providerId="ADAL" clId="{9E692E7F-B290-4B76-8A06-C8D4F3DB788F}" dt="2023-04-20T21:40:16.033" v="321" actId="165"/>
          <ac:spMkLst>
            <pc:docMk/>
            <pc:sldMk cId="2925115759" sldId="267"/>
            <ac:spMk id="30" creationId="{52FED1B8-24A1-12B4-7DC3-1595C2923EF6}"/>
          </ac:spMkLst>
        </pc:spChg>
        <pc:spChg chg="add mod">
          <ac:chgData name="White, Ellie" userId="fec56361-5c8a-4790-9e84-6272d2f2258e" providerId="ADAL" clId="{9E692E7F-B290-4B76-8A06-C8D4F3DB788F}" dt="2023-04-20T21:42:01.858" v="390" actId="164"/>
          <ac:spMkLst>
            <pc:docMk/>
            <pc:sldMk cId="2925115759" sldId="267"/>
            <ac:spMk id="31" creationId="{FE48EBA6-BB28-5521-DF51-6AECB1FA43D8}"/>
          </ac:spMkLst>
        </pc:spChg>
        <pc:spChg chg="mod">
          <ac:chgData name="White, Ellie" userId="fec56361-5c8a-4790-9e84-6272d2f2258e" providerId="ADAL" clId="{9E692E7F-B290-4B76-8A06-C8D4F3DB788F}" dt="2023-04-20T21:40:16.033" v="321" actId="165"/>
          <ac:spMkLst>
            <pc:docMk/>
            <pc:sldMk cId="2925115759" sldId="267"/>
            <ac:spMk id="32" creationId="{2E8B8AE1-2ED1-A064-0F0C-35811B7A3A73}"/>
          </ac:spMkLst>
        </pc:spChg>
        <pc:spChg chg="mod">
          <ac:chgData name="White, Ellie" userId="fec56361-5c8a-4790-9e84-6272d2f2258e" providerId="ADAL" clId="{9E692E7F-B290-4B76-8A06-C8D4F3DB788F}" dt="2023-04-20T21:40:16.033" v="321" actId="165"/>
          <ac:spMkLst>
            <pc:docMk/>
            <pc:sldMk cId="2925115759" sldId="267"/>
            <ac:spMk id="34" creationId="{BAC09385-76B2-A5E3-587A-5B1B7B5A401B}"/>
          </ac:spMkLst>
        </pc:spChg>
        <pc:spChg chg="mod">
          <ac:chgData name="White, Ellie" userId="fec56361-5c8a-4790-9e84-6272d2f2258e" providerId="ADAL" clId="{9E692E7F-B290-4B76-8A06-C8D4F3DB788F}" dt="2023-04-20T21:40:16.033" v="321" actId="165"/>
          <ac:spMkLst>
            <pc:docMk/>
            <pc:sldMk cId="2925115759" sldId="267"/>
            <ac:spMk id="40" creationId="{F0067AC1-980E-FF71-CBEB-C774EC851955}"/>
          </ac:spMkLst>
        </pc:spChg>
        <pc:spChg chg="mod topLvl">
          <ac:chgData name="White, Ellie" userId="fec56361-5c8a-4790-9e84-6272d2f2258e" providerId="ADAL" clId="{9E692E7F-B290-4B76-8A06-C8D4F3DB788F}" dt="2023-04-20T21:47:59.746" v="632" actId="164"/>
          <ac:spMkLst>
            <pc:docMk/>
            <pc:sldMk cId="2925115759" sldId="267"/>
            <ac:spMk id="41" creationId="{5F5D940E-4470-F7CD-8BD1-A5F121F2E744}"/>
          </ac:spMkLst>
        </pc:spChg>
        <pc:spChg chg="mod">
          <ac:chgData name="White, Ellie" userId="fec56361-5c8a-4790-9e84-6272d2f2258e" providerId="ADAL" clId="{9E692E7F-B290-4B76-8A06-C8D4F3DB788F}" dt="2023-04-20T21:40:16.033" v="321" actId="165"/>
          <ac:spMkLst>
            <pc:docMk/>
            <pc:sldMk cId="2925115759" sldId="267"/>
            <ac:spMk id="42" creationId="{DF7B7AF0-D54B-3CFE-4809-9F9C70187113}"/>
          </ac:spMkLst>
        </pc:spChg>
        <pc:spChg chg="mod topLvl">
          <ac:chgData name="White, Ellie" userId="fec56361-5c8a-4790-9e84-6272d2f2258e" providerId="ADAL" clId="{9E692E7F-B290-4B76-8A06-C8D4F3DB788F}" dt="2023-04-20T21:47:59.746" v="632" actId="164"/>
          <ac:spMkLst>
            <pc:docMk/>
            <pc:sldMk cId="2925115759" sldId="267"/>
            <ac:spMk id="43" creationId="{F70E8B3A-3F4D-4216-0945-CC1BC07328A7}"/>
          </ac:spMkLst>
        </pc:spChg>
        <pc:spChg chg="mod">
          <ac:chgData name="White, Ellie" userId="fec56361-5c8a-4790-9e84-6272d2f2258e" providerId="ADAL" clId="{9E692E7F-B290-4B76-8A06-C8D4F3DB788F}" dt="2023-04-20T21:47:22.283" v="627"/>
          <ac:spMkLst>
            <pc:docMk/>
            <pc:sldMk cId="2925115759" sldId="267"/>
            <ac:spMk id="44" creationId="{80BA036A-DAD8-3EF0-2BCB-ABE923FE752E}"/>
          </ac:spMkLst>
        </pc:spChg>
        <pc:spChg chg="mod topLvl">
          <ac:chgData name="White, Ellie" userId="fec56361-5c8a-4790-9e84-6272d2f2258e" providerId="ADAL" clId="{9E692E7F-B290-4B76-8A06-C8D4F3DB788F}" dt="2023-04-20T21:47:59.746" v="632" actId="164"/>
          <ac:spMkLst>
            <pc:docMk/>
            <pc:sldMk cId="2925115759" sldId="267"/>
            <ac:spMk id="45" creationId="{12B6A50C-C0A7-A3A2-2A3B-5B6FD9C0EFD2}"/>
          </ac:spMkLst>
        </pc:spChg>
        <pc:spChg chg="mod">
          <ac:chgData name="White, Ellie" userId="fec56361-5c8a-4790-9e84-6272d2f2258e" providerId="ADAL" clId="{9E692E7F-B290-4B76-8A06-C8D4F3DB788F}" dt="2023-04-20T21:47:22.283" v="627"/>
          <ac:spMkLst>
            <pc:docMk/>
            <pc:sldMk cId="2925115759" sldId="267"/>
            <ac:spMk id="50" creationId="{EDDEB2D3-481F-2116-C75A-50888DDB2114}"/>
          </ac:spMkLst>
        </pc:spChg>
        <pc:spChg chg="mod">
          <ac:chgData name="White, Ellie" userId="fec56361-5c8a-4790-9e84-6272d2f2258e" providerId="ADAL" clId="{9E692E7F-B290-4B76-8A06-C8D4F3DB788F}" dt="2023-04-20T21:47:22.283" v="627"/>
          <ac:spMkLst>
            <pc:docMk/>
            <pc:sldMk cId="2925115759" sldId="267"/>
            <ac:spMk id="51" creationId="{F8101885-EC06-D2B1-873B-A59393A1F719}"/>
          </ac:spMkLst>
        </pc:spChg>
        <pc:spChg chg="mod topLvl">
          <ac:chgData name="White, Ellie" userId="fec56361-5c8a-4790-9e84-6272d2f2258e" providerId="ADAL" clId="{9E692E7F-B290-4B76-8A06-C8D4F3DB788F}" dt="2023-04-20T21:50:18.448" v="646" actId="20577"/>
          <ac:spMkLst>
            <pc:docMk/>
            <pc:sldMk cId="2925115759" sldId="267"/>
            <ac:spMk id="52" creationId="{A8B2F5B7-32F2-5956-89F6-ED6E67C8AE16}"/>
          </ac:spMkLst>
        </pc:spChg>
        <pc:spChg chg="mod ord topLvl">
          <ac:chgData name="White, Ellie" userId="fec56361-5c8a-4790-9e84-6272d2f2258e" providerId="ADAL" clId="{9E692E7F-B290-4B76-8A06-C8D4F3DB788F}" dt="2023-04-20T21:44:47.225" v="479" actId="207"/>
          <ac:spMkLst>
            <pc:docMk/>
            <pc:sldMk cId="2925115759" sldId="267"/>
            <ac:spMk id="53" creationId="{C34EA229-AE73-96C7-5CE2-26E979EE2A9D}"/>
          </ac:spMkLst>
        </pc:spChg>
        <pc:spChg chg="mod">
          <ac:chgData name="White, Ellie" userId="fec56361-5c8a-4790-9e84-6272d2f2258e" providerId="ADAL" clId="{9E692E7F-B290-4B76-8A06-C8D4F3DB788F}" dt="2023-04-20T21:47:22.283" v="627"/>
          <ac:spMkLst>
            <pc:docMk/>
            <pc:sldMk cId="2925115759" sldId="267"/>
            <ac:spMk id="54" creationId="{EB1600A4-5F39-7E7A-2D03-41AACD101515}"/>
          </ac:spMkLst>
        </pc:spChg>
        <pc:spChg chg="mod topLvl">
          <ac:chgData name="White, Ellie" userId="fec56361-5c8a-4790-9e84-6272d2f2258e" providerId="ADAL" clId="{9E692E7F-B290-4B76-8A06-C8D4F3DB788F}" dt="2023-04-20T21:42:01.858" v="390" actId="164"/>
          <ac:spMkLst>
            <pc:docMk/>
            <pc:sldMk cId="2925115759" sldId="267"/>
            <ac:spMk id="57" creationId="{351D1D00-96F7-AA0C-772D-1585F447FF73}"/>
          </ac:spMkLst>
        </pc:spChg>
        <pc:spChg chg="mod topLvl">
          <ac:chgData name="White, Ellie" userId="fec56361-5c8a-4790-9e84-6272d2f2258e" providerId="ADAL" clId="{9E692E7F-B290-4B76-8A06-C8D4F3DB788F}" dt="2023-04-20T21:47:59.746" v="632" actId="164"/>
          <ac:spMkLst>
            <pc:docMk/>
            <pc:sldMk cId="2925115759" sldId="267"/>
            <ac:spMk id="61" creationId="{3B2890E0-4397-E461-4158-1EA89FBAA79A}"/>
          </ac:spMkLst>
        </pc:spChg>
        <pc:spChg chg="mod topLvl">
          <ac:chgData name="White, Ellie" userId="fec56361-5c8a-4790-9e84-6272d2f2258e" providerId="ADAL" clId="{9E692E7F-B290-4B76-8A06-C8D4F3DB788F}" dt="2023-04-20T21:47:59.746" v="632" actId="164"/>
          <ac:spMkLst>
            <pc:docMk/>
            <pc:sldMk cId="2925115759" sldId="267"/>
            <ac:spMk id="62" creationId="{F65FC63B-61EF-7AE4-DBC4-E9955A8C1A3B}"/>
          </ac:spMkLst>
        </pc:spChg>
        <pc:spChg chg="mod topLvl">
          <ac:chgData name="White, Ellie" userId="fec56361-5c8a-4790-9e84-6272d2f2258e" providerId="ADAL" clId="{9E692E7F-B290-4B76-8A06-C8D4F3DB788F}" dt="2023-04-20T21:47:59.746" v="632" actId="164"/>
          <ac:spMkLst>
            <pc:docMk/>
            <pc:sldMk cId="2925115759" sldId="267"/>
            <ac:spMk id="63" creationId="{B9A49320-49E4-25AC-D7A4-3EF82594EFA8}"/>
          </ac:spMkLst>
        </pc:spChg>
        <pc:spChg chg="mod topLvl">
          <ac:chgData name="White, Ellie" userId="fec56361-5c8a-4790-9e84-6272d2f2258e" providerId="ADAL" clId="{9E692E7F-B290-4B76-8A06-C8D4F3DB788F}" dt="2023-04-20T21:47:59.746" v="632" actId="164"/>
          <ac:spMkLst>
            <pc:docMk/>
            <pc:sldMk cId="2925115759" sldId="267"/>
            <ac:spMk id="67" creationId="{971AAD21-5C56-2005-235D-C9C3F123073C}"/>
          </ac:spMkLst>
        </pc:spChg>
        <pc:spChg chg="mod topLvl">
          <ac:chgData name="White, Ellie" userId="fec56361-5c8a-4790-9e84-6272d2f2258e" providerId="ADAL" clId="{9E692E7F-B290-4B76-8A06-C8D4F3DB788F}" dt="2023-04-20T21:47:59.746" v="632" actId="164"/>
          <ac:spMkLst>
            <pc:docMk/>
            <pc:sldMk cId="2925115759" sldId="267"/>
            <ac:spMk id="68" creationId="{565DE8B8-204B-3F62-43F2-E3B902184143}"/>
          </ac:spMkLst>
        </pc:spChg>
        <pc:spChg chg="mod">
          <ac:chgData name="White, Ellie" userId="fec56361-5c8a-4790-9e84-6272d2f2258e" providerId="ADAL" clId="{9E692E7F-B290-4B76-8A06-C8D4F3DB788F}" dt="2023-04-20T21:40:16.033" v="321" actId="165"/>
          <ac:spMkLst>
            <pc:docMk/>
            <pc:sldMk cId="2925115759" sldId="267"/>
            <ac:spMk id="81" creationId="{3240E778-2DD8-FCFB-2709-EF8112894D6E}"/>
          </ac:spMkLst>
        </pc:spChg>
        <pc:spChg chg="mod topLvl">
          <ac:chgData name="White, Ellie" userId="fec56361-5c8a-4790-9e84-6272d2f2258e" providerId="ADAL" clId="{9E692E7F-B290-4B76-8A06-C8D4F3DB788F}" dt="2023-04-20T21:47:59.746" v="632" actId="164"/>
          <ac:spMkLst>
            <pc:docMk/>
            <pc:sldMk cId="2925115759" sldId="267"/>
            <ac:spMk id="115" creationId="{DDF40092-C545-B15E-326D-AEB0893FAE4D}"/>
          </ac:spMkLst>
        </pc:spChg>
        <pc:spChg chg="mod topLvl">
          <ac:chgData name="White, Ellie" userId="fec56361-5c8a-4790-9e84-6272d2f2258e" providerId="ADAL" clId="{9E692E7F-B290-4B76-8A06-C8D4F3DB788F}" dt="2023-04-20T21:47:59.746" v="632" actId="164"/>
          <ac:spMkLst>
            <pc:docMk/>
            <pc:sldMk cId="2925115759" sldId="267"/>
            <ac:spMk id="116" creationId="{68732BA1-F724-FC4F-E74C-B052C4B3D729}"/>
          </ac:spMkLst>
        </pc:spChg>
        <pc:spChg chg="mod topLvl">
          <ac:chgData name="White, Ellie" userId="fec56361-5c8a-4790-9e84-6272d2f2258e" providerId="ADAL" clId="{9E692E7F-B290-4B76-8A06-C8D4F3DB788F}" dt="2023-04-20T21:47:59.746" v="632" actId="164"/>
          <ac:spMkLst>
            <pc:docMk/>
            <pc:sldMk cId="2925115759" sldId="267"/>
            <ac:spMk id="117" creationId="{4CC719BB-510E-764E-109D-D1F995DA5091}"/>
          </ac:spMkLst>
        </pc:spChg>
        <pc:spChg chg="mod topLvl">
          <ac:chgData name="White, Ellie" userId="fec56361-5c8a-4790-9e84-6272d2f2258e" providerId="ADAL" clId="{9E692E7F-B290-4B76-8A06-C8D4F3DB788F}" dt="2023-04-20T21:47:59.746" v="632" actId="164"/>
          <ac:spMkLst>
            <pc:docMk/>
            <pc:sldMk cId="2925115759" sldId="267"/>
            <ac:spMk id="154" creationId="{10F62627-5069-528E-53D4-07F97402E75A}"/>
          </ac:spMkLst>
        </pc:spChg>
        <pc:grpChg chg="add mod">
          <ac:chgData name="White, Ellie" userId="fec56361-5c8a-4790-9e84-6272d2f2258e" providerId="ADAL" clId="{9E692E7F-B290-4B76-8A06-C8D4F3DB788F}" dt="2023-04-20T21:42:05.366" v="391" actId="164"/>
          <ac:grpSpMkLst>
            <pc:docMk/>
            <pc:sldMk cId="2925115759" sldId="267"/>
            <ac:grpSpMk id="33" creationId="{6214B8A9-23A8-2BA3-2499-1919F8CB5FB4}"/>
          </ac:grpSpMkLst>
        </pc:grpChg>
        <pc:grpChg chg="mod">
          <ac:chgData name="White, Ellie" userId="fec56361-5c8a-4790-9e84-6272d2f2258e" providerId="ADAL" clId="{9E692E7F-B290-4B76-8A06-C8D4F3DB788F}" dt="2023-04-20T21:40:16.033" v="321" actId="165"/>
          <ac:grpSpMkLst>
            <pc:docMk/>
            <pc:sldMk cId="2925115759" sldId="267"/>
            <ac:grpSpMk id="35" creationId="{3B011D50-52EE-C8EF-40E3-A1C9D61D50A3}"/>
          </ac:grpSpMkLst>
        </pc:grpChg>
        <pc:grpChg chg="add mod">
          <ac:chgData name="White, Ellie" userId="fec56361-5c8a-4790-9e84-6272d2f2258e" providerId="ADAL" clId="{9E692E7F-B290-4B76-8A06-C8D4F3DB788F}" dt="2023-04-20T21:47:59.746" v="632" actId="164"/>
          <ac:grpSpMkLst>
            <pc:docMk/>
            <pc:sldMk cId="2925115759" sldId="267"/>
            <ac:grpSpMk id="37" creationId="{DFC0C7CF-F6F4-9D71-0B3D-64DF7A2697AB}"/>
          </ac:grpSpMkLst>
        </pc:grpChg>
        <pc:grpChg chg="add mod">
          <ac:chgData name="White, Ellie" userId="fec56361-5c8a-4790-9e84-6272d2f2258e" providerId="ADAL" clId="{9E692E7F-B290-4B76-8A06-C8D4F3DB788F}" dt="2023-04-20T21:47:59.746" v="632" actId="164"/>
          <ac:grpSpMkLst>
            <pc:docMk/>
            <pc:sldMk cId="2925115759" sldId="267"/>
            <ac:grpSpMk id="38" creationId="{14A1BE98-31AE-21A3-ED16-13949468754A}"/>
          </ac:grpSpMkLst>
        </pc:grpChg>
        <pc:grpChg chg="add mod">
          <ac:chgData name="White, Ellie" userId="fec56361-5c8a-4790-9e84-6272d2f2258e" providerId="ADAL" clId="{9E692E7F-B290-4B76-8A06-C8D4F3DB788F}" dt="2023-04-20T21:47:59.746" v="632" actId="164"/>
          <ac:grpSpMkLst>
            <pc:docMk/>
            <pc:sldMk cId="2925115759" sldId="267"/>
            <ac:grpSpMk id="39" creationId="{25CC22C4-3065-5CD2-1729-FCE2BEC1F696}"/>
          </ac:grpSpMkLst>
        </pc:grpChg>
        <pc:grpChg chg="del mod topLvl">
          <ac:chgData name="White, Ellie" userId="fec56361-5c8a-4790-9e84-6272d2f2258e" providerId="ADAL" clId="{9E692E7F-B290-4B76-8A06-C8D4F3DB788F}" dt="2023-04-20T21:40:22.399" v="322" actId="165"/>
          <ac:grpSpMkLst>
            <pc:docMk/>
            <pc:sldMk cId="2925115759" sldId="267"/>
            <ac:grpSpMk id="48" creationId="{D3A6FA18-F3E1-6AF3-C657-44CEA50DFAB3}"/>
          </ac:grpSpMkLst>
        </pc:grpChg>
        <pc:grpChg chg="del">
          <ac:chgData name="White, Ellie" userId="fec56361-5c8a-4790-9e84-6272d2f2258e" providerId="ADAL" clId="{9E692E7F-B290-4B76-8A06-C8D4F3DB788F}" dt="2023-04-20T21:40:16.033" v="321" actId="165"/>
          <ac:grpSpMkLst>
            <pc:docMk/>
            <pc:sldMk cId="2925115759" sldId="267"/>
            <ac:grpSpMk id="49" creationId="{2376BC6C-BC80-E346-3387-C6E442A3AB68}"/>
          </ac:grpSpMkLst>
        </pc:grpChg>
        <pc:grpChg chg="add mod">
          <ac:chgData name="White, Ellie" userId="fec56361-5c8a-4790-9e84-6272d2f2258e" providerId="ADAL" clId="{9E692E7F-B290-4B76-8A06-C8D4F3DB788F}" dt="2023-04-20T21:47:59.746" v="632" actId="164"/>
          <ac:grpSpMkLst>
            <pc:docMk/>
            <pc:sldMk cId="2925115759" sldId="267"/>
            <ac:grpSpMk id="55" creationId="{F42093A8-0516-4A0A-C61D-9CD038F9CF3F}"/>
          </ac:grpSpMkLst>
        </pc:grpChg>
        <pc:grpChg chg="mod topLvl">
          <ac:chgData name="White, Ellie" userId="fec56361-5c8a-4790-9e84-6272d2f2258e" providerId="ADAL" clId="{9E692E7F-B290-4B76-8A06-C8D4F3DB788F}" dt="2023-04-20T21:47:59.746" v="632" actId="164"/>
          <ac:grpSpMkLst>
            <pc:docMk/>
            <pc:sldMk cId="2925115759" sldId="267"/>
            <ac:grpSpMk id="77" creationId="{AD5546C7-930E-3C93-F49E-C53376DB3189}"/>
          </ac:grpSpMkLst>
        </pc:grpChg>
        <pc:grpChg chg="mod">
          <ac:chgData name="White, Ellie" userId="fec56361-5c8a-4790-9e84-6272d2f2258e" providerId="ADAL" clId="{9E692E7F-B290-4B76-8A06-C8D4F3DB788F}" dt="2023-04-20T21:40:16.033" v="321" actId="165"/>
          <ac:grpSpMkLst>
            <pc:docMk/>
            <pc:sldMk cId="2925115759" sldId="267"/>
            <ac:grpSpMk id="82" creationId="{218D5BCE-A51A-2095-AC85-4E33374F49B8}"/>
          </ac:grpSpMkLst>
        </pc:grpChg>
        <pc:grpChg chg="mod topLvl">
          <ac:chgData name="White, Ellie" userId="fec56361-5c8a-4790-9e84-6272d2f2258e" providerId="ADAL" clId="{9E692E7F-B290-4B76-8A06-C8D4F3DB788F}" dt="2023-04-20T21:47:59.746" v="632" actId="164"/>
          <ac:grpSpMkLst>
            <pc:docMk/>
            <pc:sldMk cId="2925115759" sldId="267"/>
            <ac:grpSpMk id="83" creationId="{77C10F98-C61B-7003-CFE4-3CB8D967E106}"/>
          </ac:grpSpMkLst>
        </pc:grpChg>
        <pc:grpChg chg="mod topLvl">
          <ac:chgData name="White, Ellie" userId="fec56361-5c8a-4790-9e84-6272d2f2258e" providerId="ADAL" clId="{9E692E7F-B290-4B76-8A06-C8D4F3DB788F}" dt="2023-04-20T21:47:59.746" v="632" actId="164"/>
          <ac:grpSpMkLst>
            <pc:docMk/>
            <pc:sldMk cId="2925115759" sldId="267"/>
            <ac:grpSpMk id="119" creationId="{BA8F6FA3-392B-2DCE-F67B-AFE623DEB112}"/>
          </ac:grpSpMkLst>
        </pc:grpChg>
        <pc:picChg chg="mod topLvl">
          <ac:chgData name="White, Ellie" userId="fec56361-5c8a-4790-9e84-6272d2f2258e" providerId="ADAL" clId="{9E692E7F-B290-4B76-8A06-C8D4F3DB788F}" dt="2023-04-20T21:47:59.746" v="632" actId="164"/>
          <ac:picMkLst>
            <pc:docMk/>
            <pc:sldMk cId="2925115759" sldId="267"/>
            <ac:picMk id="3" creationId="{C081CB69-D92F-2257-0FE3-5EDA678BDDEF}"/>
          </ac:picMkLst>
        </pc:picChg>
        <pc:picChg chg="add mod ord">
          <ac:chgData name="White, Ellie" userId="fec56361-5c8a-4790-9e84-6272d2f2258e" providerId="ADAL" clId="{9E692E7F-B290-4B76-8A06-C8D4F3DB788F}" dt="2023-04-20T21:47:59.746" v="632" actId="164"/>
          <ac:picMkLst>
            <pc:docMk/>
            <pc:sldMk cId="2925115759" sldId="267"/>
            <ac:picMk id="4" creationId="{01560BF8-6399-ADEC-0DDE-7519AC240814}"/>
          </ac:picMkLst>
        </pc:picChg>
        <pc:picChg chg="mod topLvl">
          <ac:chgData name="White, Ellie" userId="fec56361-5c8a-4790-9e84-6272d2f2258e" providerId="ADAL" clId="{9E692E7F-B290-4B76-8A06-C8D4F3DB788F}" dt="2023-04-20T21:47:59.746" v="632" actId="164"/>
          <ac:picMkLst>
            <pc:docMk/>
            <pc:sldMk cId="2925115759" sldId="267"/>
            <ac:picMk id="7" creationId="{EA211AEE-3789-D087-E374-D5EA30A8AE6D}"/>
          </ac:picMkLst>
        </pc:picChg>
        <pc:picChg chg="mod topLvl">
          <ac:chgData name="White, Ellie" userId="fec56361-5c8a-4790-9e84-6272d2f2258e" providerId="ADAL" clId="{9E692E7F-B290-4B76-8A06-C8D4F3DB788F}" dt="2023-04-20T21:47:59.746" v="632" actId="164"/>
          <ac:picMkLst>
            <pc:docMk/>
            <pc:sldMk cId="2925115759" sldId="267"/>
            <ac:picMk id="9" creationId="{AD6E475A-2214-17A5-A79C-91AB2E3E72B2}"/>
          </ac:picMkLst>
        </pc:picChg>
        <pc:picChg chg="mod">
          <ac:chgData name="White, Ellie" userId="fec56361-5c8a-4790-9e84-6272d2f2258e" providerId="ADAL" clId="{9E692E7F-B290-4B76-8A06-C8D4F3DB788F}" dt="2023-04-20T21:40:16.033" v="321" actId="165"/>
          <ac:picMkLst>
            <pc:docMk/>
            <pc:sldMk cId="2925115759" sldId="267"/>
            <ac:picMk id="10" creationId="{63DABC5B-2D59-3ACE-8AD5-699CC5D16781}"/>
          </ac:picMkLst>
        </pc:picChg>
        <pc:picChg chg="mod topLvl">
          <ac:chgData name="White, Ellie" userId="fec56361-5c8a-4790-9e84-6272d2f2258e" providerId="ADAL" clId="{9E692E7F-B290-4B76-8A06-C8D4F3DB788F}" dt="2023-04-20T21:47:59.746" v="632" actId="164"/>
          <ac:picMkLst>
            <pc:docMk/>
            <pc:sldMk cId="2925115759" sldId="267"/>
            <ac:picMk id="18" creationId="{33AD14E2-EEA2-57C2-7744-E4FED68898B9}"/>
          </ac:picMkLst>
        </pc:picChg>
        <pc:picChg chg="add del mod modCrop">
          <ac:chgData name="White, Ellie" userId="fec56361-5c8a-4790-9e84-6272d2f2258e" providerId="ADAL" clId="{9E692E7F-B290-4B76-8A06-C8D4F3DB788F}" dt="2023-04-20T21:42:21.270" v="394" actId="478"/>
          <ac:picMkLst>
            <pc:docMk/>
            <pc:sldMk cId="2925115759" sldId="267"/>
            <ac:picMk id="19" creationId="{4B3CFDDC-8335-C2BB-8E5A-6886CD103376}"/>
          </ac:picMkLst>
        </pc:picChg>
        <pc:picChg chg="mod">
          <ac:chgData name="White, Ellie" userId="fec56361-5c8a-4790-9e84-6272d2f2258e" providerId="ADAL" clId="{9E692E7F-B290-4B76-8A06-C8D4F3DB788F}" dt="2023-04-20T21:40:16.033" v="321" actId="165"/>
          <ac:picMkLst>
            <pc:docMk/>
            <pc:sldMk cId="2925115759" sldId="267"/>
            <ac:picMk id="36" creationId="{1213AF4D-BFB8-162D-B261-E505103E831A}"/>
          </ac:picMkLst>
        </pc:picChg>
        <pc:picChg chg="del">
          <ac:chgData name="White, Ellie" userId="fec56361-5c8a-4790-9e84-6272d2f2258e" providerId="ADAL" clId="{9E692E7F-B290-4B76-8A06-C8D4F3DB788F}" dt="2023-04-20T21:24:26.456" v="225" actId="478"/>
          <ac:picMkLst>
            <pc:docMk/>
            <pc:sldMk cId="2925115759" sldId="267"/>
            <ac:picMk id="46" creationId="{AF0077BF-CDC8-5D9D-C31E-205663939440}"/>
          </ac:picMkLst>
        </pc:picChg>
        <pc:cxnChg chg="mod topLvl">
          <ac:chgData name="White, Ellie" userId="fec56361-5c8a-4790-9e84-6272d2f2258e" providerId="ADAL" clId="{9E692E7F-B290-4B76-8A06-C8D4F3DB788F}" dt="2023-04-20T21:47:59.746" v="632" actId="164"/>
          <ac:cxnSpMkLst>
            <pc:docMk/>
            <pc:sldMk cId="2925115759" sldId="267"/>
            <ac:cxnSpMk id="47" creationId="{2DB6AFBC-11B1-7124-2E0F-265533A64AF6}"/>
          </ac:cxnSpMkLst>
        </pc:cxnChg>
      </pc:sldChg>
    </pc:docChg>
  </pc:docChgLst>
  <pc:docChgLst>
    <pc:chgData name="White, Ellie" userId="fec56361-5c8a-4790-9e84-6272d2f2258e" providerId="ADAL" clId="{C84A408E-A860-4545-93D6-2FF3BB9EA02D}"/>
    <pc:docChg chg="undo custSel addSld delSld modSld">
      <pc:chgData name="White, Ellie" userId="fec56361-5c8a-4790-9e84-6272d2f2258e" providerId="ADAL" clId="{C84A408E-A860-4545-93D6-2FF3BB9EA02D}" dt="2023-04-08T22:49:43.398" v="4871" actId="164"/>
      <pc:docMkLst>
        <pc:docMk/>
      </pc:docMkLst>
      <pc:sldChg chg="addSp delSp modSp del mod">
        <pc:chgData name="White, Ellie" userId="fec56361-5c8a-4790-9e84-6272d2f2258e" providerId="ADAL" clId="{C84A408E-A860-4545-93D6-2FF3BB9EA02D}" dt="2023-04-08T00:58:02.103" v="1293" actId="47"/>
        <pc:sldMkLst>
          <pc:docMk/>
          <pc:sldMk cId="1781328126" sldId="257"/>
        </pc:sldMkLst>
        <pc:spChg chg="add del mod">
          <ac:chgData name="White, Ellie" userId="fec56361-5c8a-4790-9e84-6272d2f2258e" providerId="ADAL" clId="{C84A408E-A860-4545-93D6-2FF3BB9EA02D}" dt="2023-04-07T23:45:56.858" v="520"/>
          <ac:spMkLst>
            <pc:docMk/>
            <pc:sldMk cId="1781328126" sldId="257"/>
            <ac:spMk id="10" creationId="{89076A2B-3227-A53C-DCF5-C90EDFEB3DA1}"/>
          </ac:spMkLst>
        </pc:spChg>
        <pc:spChg chg="mod">
          <ac:chgData name="White, Ellie" userId="fec56361-5c8a-4790-9e84-6272d2f2258e" providerId="ADAL" clId="{C84A408E-A860-4545-93D6-2FF3BB9EA02D}" dt="2023-04-07T23:42:49.889" v="516" actId="165"/>
          <ac:spMkLst>
            <pc:docMk/>
            <pc:sldMk cId="1781328126" sldId="257"/>
            <ac:spMk id="12" creationId="{A92751BD-0BCB-F84D-4CE3-45911BE1EE09}"/>
          </ac:spMkLst>
        </pc:spChg>
        <pc:spChg chg="mod">
          <ac:chgData name="White, Ellie" userId="fec56361-5c8a-4790-9e84-6272d2f2258e" providerId="ADAL" clId="{C84A408E-A860-4545-93D6-2FF3BB9EA02D}" dt="2023-04-07T23:42:49.889" v="516" actId="165"/>
          <ac:spMkLst>
            <pc:docMk/>
            <pc:sldMk cId="1781328126" sldId="257"/>
            <ac:spMk id="13" creationId="{DD8FF5E5-8077-9B79-7F23-BF41326D2659}"/>
          </ac:spMkLst>
        </pc:spChg>
        <pc:spChg chg="mod">
          <ac:chgData name="White, Ellie" userId="fec56361-5c8a-4790-9e84-6272d2f2258e" providerId="ADAL" clId="{C84A408E-A860-4545-93D6-2FF3BB9EA02D}" dt="2023-04-07T23:42:49.889" v="516" actId="165"/>
          <ac:spMkLst>
            <pc:docMk/>
            <pc:sldMk cId="1781328126" sldId="257"/>
            <ac:spMk id="14" creationId="{EDE2B9F8-9E3D-678D-C890-E5D58669DFD2}"/>
          </ac:spMkLst>
        </pc:spChg>
        <pc:spChg chg="mod">
          <ac:chgData name="White, Ellie" userId="fec56361-5c8a-4790-9e84-6272d2f2258e" providerId="ADAL" clId="{C84A408E-A860-4545-93D6-2FF3BB9EA02D}" dt="2023-04-07T23:42:49.889" v="516" actId="165"/>
          <ac:spMkLst>
            <pc:docMk/>
            <pc:sldMk cId="1781328126" sldId="257"/>
            <ac:spMk id="15" creationId="{59731D87-5DD9-E804-08D9-E2BD4F5D0AC4}"/>
          </ac:spMkLst>
        </pc:spChg>
        <pc:spChg chg="mod">
          <ac:chgData name="White, Ellie" userId="fec56361-5c8a-4790-9e84-6272d2f2258e" providerId="ADAL" clId="{C84A408E-A860-4545-93D6-2FF3BB9EA02D}" dt="2023-04-07T23:42:49.889" v="516" actId="165"/>
          <ac:spMkLst>
            <pc:docMk/>
            <pc:sldMk cId="1781328126" sldId="257"/>
            <ac:spMk id="16" creationId="{ED2ACB32-FBD5-606D-C54A-0348DA8C461C}"/>
          </ac:spMkLst>
        </pc:spChg>
        <pc:spChg chg="mod">
          <ac:chgData name="White, Ellie" userId="fec56361-5c8a-4790-9e84-6272d2f2258e" providerId="ADAL" clId="{C84A408E-A860-4545-93D6-2FF3BB9EA02D}" dt="2023-04-07T23:42:49.889" v="516" actId="165"/>
          <ac:spMkLst>
            <pc:docMk/>
            <pc:sldMk cId="1781328126" sldId="257"/>
            <ac:spMk id="17" creationId="{E8EB3159-5F25-B2C0-43AC-83F1DF73BE7B}"/>
          </ac:spMkLst>
        </pc:spChg>
        <pc:spChg chg="mod">
          <ac:chgData name="White, Ellie" userId="fec56361-5c8a-4790-9e84-6272d2f2258e" providerId="ADAL" clId="{C84A408E-A860-4545-93D6-2FF3BB9EA02D}" dt="2023-04-07T23:42:49.889" v="516" actId="165"/>
          <ac:spMkLst>
            <pc:docMk/>
            <pc:sldMk cId="1781328126" sldId="257"/>
            <ac:spMk id="20" creationId="{955A7CE5-80B7-11A5-3983-7037E6E3B1B5}"/>
          </ac:spMkLst>
        </pc:spChg>
        <pc:spChg chg="add mod">
          <ac:chgData name="White, Ellie" userId="fec56361-5c8a-4790-9e84-6272d2f2258e" providerId="ADAL" clId="{C84A408E-A860-4545-93D6-2FF3BB9EA02D}" dt="2023-04-07T23:49:51.935" v="554" actId="164"/>
          <ac:spMkLst>
            <pc:docMk/>
            <pc:sldMk cId="1781328126" sldId="257"/>
            <ac:spMk id="22" creationId="{2A88EBE2-99BA-C1D4-A149-0E1783B593BE}"/>
          </ac:spMkLst>
        </pc:spChg>
        <pc:spChg chg="add mod">
          <ac:chgData name="White, Ellie" userId="fec56361-5c8a-4790-9e84-6272d2f2258e" providerId="ADAL" clId="{C84A408E-A860-4545-93D6-2FF3BB9EA02D}" dt="2023-04-07T23:49:51.935" v="554" actId="164"/>
          <ac:spMkLst>
            <pc:docMk/>
            <pc:sldMk cId="1781328126" sldId="257"/>
            <ac:spMk id="23" creationId="{A220EBAC-E495-B7F3-F042-D2409E064FA2}"/>
          </ac:spMkLst>
        </pc:spChg>
        <pc:spChg chg="add mod">
          <ac:chgData name="White, Ellie" userId="fec56361-5c8a-4790-9e84-6272d2f2258e" providerId="ADAL" clId="{C84A408E-A860-4545-93D6-2FF3BB9EA02D}" dt="2023-04-07T23:49:51.935" v="554" actId="164"/>
          <ac:spMkLst>
            <pc:docMk/>
            <pc:sldMk cId="1781328126" sldId="257"/>
            <ac:spMk id="24" creationId="{2FFEA1FF-8F5A-57FB-1329-EE3230CCA5E4}"/>
          </ac:spMkLst>
        </pc:spChg>
        <pc:spChg chg="mod">
          <ac:chgData name="White, Ellie" userId="fec56361-5c8a-4790-9e84-6272d2f2258e" providerId="ADAL" clId="{C84A408E-A860-4545-93D6-2FF3BB9EA02D}" dt="2023-04-07T23:42:49.889" v="516" actId="165"/>
          <ac:spMkLst>
            <pc:docMk/>
            <pc:sldMk cId="1781328126" sldId="257"/>
            <ac:spMk id="25" creationId="{127D3F71-382D-C3F0-317D-8AB54D073396}"/>
          </ac:spMkLst>
        </pc:spChg>
        <pc:spChg chg="mod ord">
          <ac:chgData name="White, Ellie" userId="fec56361-5c8a-4790-9e84-6272d2f2258e" providerId="ADAL" clId="{C84A408E-A860-4545-93D6-2FF3BB9EA02D}" dt="2023-04-07T23:42:49.889" v="516" actId="165"/>
          <ac:spMkLst>
            <pc:docMk/>
            <pc:sldMk cId="1781328126" sldId="257"/>
            <ac:spMk id="26" creationId="{81EAB21C-A47C-BDD9-8A0D-14D3C96E0177}"/>
          </ac:spMkLst>
        </pc:spChg>
        <pc:spChg chg="add mod">
          <ac:chgData name="White, Ellie" userId="fec56361-5c8a-4790-9e84-6272d2f2258e" providerId="ADAL" clId="{C84A408E-A860-4545-93D6-2FF3BB9EA02D}" dt="2023-04-07T23:49:51.935" v="554" actId="164"/>
          <ac:spMkLst>
            <pc:docMk/>
            <pc:sldMk cId="1781328126" sldId="257"/>
            <ac:spMk id="27" creationId="{318E75BA-1867-1FA9-0081-F8F8EB3C572A}"/>
          </ac:spMkLst>
        </pc:spChg>
        <pc:spChg chg="add mod">
          <ac:chgData name="White, Ellie" userId="fec56361-5c8a-4790-9e84-6272d2f2258e" providerId="ADAL" clId="{C84A408E-A860-4545-93D6-2FF3BB9EA02D}" dt="2023-04-07T23:49:51.935" v="554" actId="164"/>
          <ac:spMkLst>
            <pc:docMk/>
            <pc:sldMk cId="1781328126" sldId="257"/>
            <ac:spMk id="28" creationId="{55699BC5-317E-07BA-30C7-0915E5144722}"/>
          </ac:spMkLst>
        </pc:spChg>
        <pc:spChg chg="add mod">
          <ac:chgData name="White, Ellie" userId="fec56361-5c8a-4790-9e84-6272d2f2258e" providerId="ADAL" clId="{C84A408E-A860-4545-93D6-2FF3BB9EA02D}" dt="2023-04-07T23:49:51.935" v="554" actId="164"/>
          <ac:spMkLst>
            <pc:docMk/>
            <pc:sldMk cId="1781328126" sldId="257"/>
            <ac:spMk id="29" creationId="{9F35B3C2-69BA-F26E-1A83-44F0E5AE4DD1}"/>
          </ac:spMkLst>
        </pc:spChg>
        <pc:spChg chg="add mod">
          <ac:chgData name="White, Ellie" userId="fec56361-5c8a-4790-9e84-6272d2f2258e" providerId="ADAL" clId="{C84A408E-A860-4545-93D6-2FF3BB9EA02D}" dt="2023-04-07T23:49:51.935" v="554" actId="164"/>
          <ac:spMkLst>
            <pc:docMk/>
            <pc:sldMk cId="1781328126" sldId="257"/>
            <ac:spMk id="30" creationId="{52FED1B8-24A1-12B4-7DC3-1595C2923EF6}"/>
          </ac:spMkLst>
        </pc:spChg>
        <pc:spChg chg="mod">
          <ac:chgData name="White, Ellie" userId="fec56361-5c8a-4790-9e84-6272d2f2258e" providerId="ADAL" clId="{C84A408E-A860-4545-93D6-2FF3BB9EA02D}" dt="2023-04-07T23:42:49.889" v="516" actId="165"/>
          <ac:spMkLst>
            <pc:docMk/>
            <pc:sldMk cId="1781328126" sldId="257"/>
            <ac:spMk id="31" creationId="{BB1F478B-475A-961E-9463-971167FCC0DD}"/>
          </ac:spMkLst>
        </pc:spChg>
        <pc:spChg chg="add mod">
          <ac:chgData name="White, Ellie" userId="fec56361-5c8a-4790-9e84-6272d2f2258e" providerId="ADAL" clId="{C84A408E-A860-4545-93D6-2FF3BB9EA02D}" dt="2023-04-07T23:49:51.935" v="554" actId="164"/>
          <ac:spMkLst>
            <pc:docMk/>
            <pc:sldMk cId="1781328126" sldId="257"/>
            <ac:spMk id="32" creationId="{2E8B8AE1-2ED1-A064-0F0C-35811B7A3A73}"/>
          </ac:spMkLst>
        </pc:spChg>
        <pc:spChg chg="add mod">
          <ac:chgData name="White, Ellie" userId="fec56361-5c8a-4790-9e84-6272d2f2258e" providerId="ADAL" clId="{C84A408E-A860-4545-93D6-2FF3BB9EA02D}" dt="2023-04-07T23:49:51.935" v="554" actId="164"/>
          <ac:spMkLst>
            <pc:docMk/>
            <pc:sldMk cId="1781328126" sldId="257"/>
            <ac:spMk id="33" creationId="{7BB02346-7437-0B15-909C-C64E28367438}"/>
          </ac:spMkLst>
        </pc:spChg>
        <pc:spChg chg="add mod">
          <ac:chgData name="White, Ellie" userId="fec56361-5c8a-4790-9e84-6272d2f2258e" providerId="ADAL" clId="{C84A408E-A860-4545-93D6-2FF3BB9EA02D}" dt="2023-04-07T23:49:51.935" v="554" actId="164"/>
          <ac:spMkLst>
            <pc:docMk/>
            <pc:sldMk cId="1781328126" sldId="257"/>
            <ac:spMk id="34" creationId="{BAC09385-76B2-A5E3-587A-5B1B7B5A401B}"/>
          </ac:spMkLst>
        </pc:spChg>
        <pc:spChg chg="add del">
          <ac:chgData name="White, Ellie" userId="fec56361-5c8a-4790-9e84-6272d2f2258e" providerId="ADAL" clId="{C84A408E-A860-4545-93D6-2FF3BB9EA02D}" dt="2023-04-07T23:50:48.126" v="556" actId="478"/>
          <ac:spMkLst>
            <pc:docMk/>
            <pc:sldMk cId="1781328126" sldId="257"/>
            <ac:spMk id="36" creationId="{2CD6D7BA-32AA-839C-850C-34EFA0403E63}"/>
          </ac:spMkLst>
        </pc:spChg>
        <pc:spChg chg="mod">
          <ac:chgData name="White, Ellie" userId="fec56361-5c8a-4790-9e84-6272d2f2258e" providerId="ADAL" clId="{C84A408E-A860-4545-93D6-2FF3BB9EA02D}" dt="2023-04-07T23:42:49.889" v="516" actId="165"/>
          <ac:spMkLst>
            <pc:docMk/>
            <pc:sldMk cId="1781328126" sldId="257"/>
            <ac:spMk id="37" creationId="{8B99782F-E631-535F-93CE-F6360C71F16F}"/>
          </ac:spMkLst>
        </pc:spChg>
        <pc:spChg chg="mod">
          <ac:chgData name="White, Ellie" userId="fec56361-5c8a-4790-9e84-6272d2f2258e" providerId="ADAL" clId="{C84A408E-A860-4545-93D6-2FF3BB9EA02D}" dt="2023-04-07T23:42:49.889" v="516" actId="165"/>
          <ac:spMkLst>
            <pc:docMk/>
            <pc:sldMk cId="1781328126" sldId="257"/>
            <ac:spMk id="38" creationId="{E45EBC66-8770-922F-372F-1C0D847501D6}"/>
          </ac:spMkLst>
        </pc:spChg>
        <pc:spChg chg="mod">
          <ac:chgData name="White, Ellie" userId="fec56361-5c8a-4790-9e84-6272d2f2258e" providerId="ADAL" clId="{C84A408E-A860-4545-93D6-2FF3BB9EA02D}" dt="2023-04-07T23:42:49.889" v="516" actId="165"/>
          <ac:spMkLst>
            <pc:docMk/>
            <pc:sldMk cId="1781328126" sldId="257"/>
            <ac:spMk id="39" creationId="{2B5A2A8D-F0EF-298A-F203-F0BC071E8B66}"/>
          </ac:spMkLst>
        </pc:spChg>
        <pc:spChg chg="mod">
          <ac:chgData name="White, Ellie" userId="fec56361-5c8a-4790-9e84-6272d2f2258e" providerId="ADAL" clId="{C84A408E-A860-4545-93D6-2FF3BB9EA02D}" dt="2023-04-07T23:42:49.889" v="516" actId="165"/>
          <ac:spMkLst>
            <pc:docMk/>
            <pc:sldMk cId="1781328126" sldId="257"/>
            <ac:spMk id="44" creationId="{086F1047-5BC5-8329-4A8B-F89C2E2143FB}"/>
          </ac:spMkLst>
        </pc:spChg>
        <pc:spChg chg="mod">
          <ac:chgData name="White, Ellie" userId="fec56361-5c8a-4790-9e84-6272d2f2258e" providerId="ADAL" clId="{C84A408E-A860-4545-93D6-2FF3BB9EA02D}" dt="2023-04-07T23:42:49.889" v="516" actId="165"/>
          <ac:spMkLst>
            <pc:docMk/>
            <pc:sldMk cId="1781328126" sldId="257"/>
            <ac:spMk id="45" creationId="{C51FEAE8-4CEA-0B45-B1A7-605E3195A2E5}"/>
          </ac:spMkLst>
        </pc:spChg>
        <pc:spChg chg="mod">
          <ac:chgData name="White, Ellie" userId="fec56361-5c8a-4790-9e84-6272d2f2258e" providerId="ADAL" clId="{C84A408E-A860-4545-93D6-2FF3BB9EA02D}" dt="2023-04-07T23:42:49.889" v="516" actId="165"/>
          <ac:spMkLst>
            <pc:docMk/>
            <pc:sldMk cId="1781328126" sldId="257"/>
            <ac:spMk id="46" creationId="{C736116D-93C1-5F5D-AB3A-9300A3B850D0}"/>
          </ac:spMkLst>
        </pc:spChg>
        <pc:spChg chg="mod">
          <ac:chgData name="White, Ellie" userId="fec56361-5c8a-4790-9e84-6272d2f2258e" providerId="ADAL" clId="{C84A408E-A860-4545-93D6-2FF3BB9EA02D}" dt="2023-04-07T23:42:49.889" v="516" actId="165"/>
          <ac:spMkLst>
            <pc:docMk/>
            <pc:sldMk cId="1781328126" sldId="257"/>
            <ac:spMk id="47" creationId="{487004D3-ECC8-B349-F91D-3DA23046F06B}"/>
          </ac:spMkLst>
        </pc:spChg>
        <pc:spChg chg="mod">
          <ac:chgData name="White, Ellie" userId="fec56361-5c8a-4790-9e84-6272d2f2258e" providerId="ADAL" clId="{C84A408E-A860-4545-93D6-2FF3BB9EA02D}" dt="2023-04-07T23:42:49.889" v="516" actId="165"/>
          <ac:spMkLst>
            <pc:docMk/>
            <pc:sldMk cId="1781328126" sldId="257"/>
            <ac:spMk id="48" creationId="{1488E4DB-2C8E-E18F-BB8D-0949F91EF5A3}"/>
          </ac:spMkLst>
        </pc:spChg>
        <pc:spChg chg="mod">
          <ac:chgData name="White, Ellie" userId="fec56361-5c8a-4790-9e84-6272d2f2258e" providerId="ADAL" clId="{C84A408E-A860-4545-93D6-2FF3BB9EA02D}" dt="2023-04-07T23:42:49.889" v="516" actId="165"/>
          <ac:spMkLst>
            <pc:docMk/>
            <pc:sldMk cId="1781328126" sldId="257"/>
            <ac:spMk id="49" creationId="{321EC36E-CE2D-5FE1-C756-761D98C06EC9}"/>
          </ac:spMkLst>
        </pc:spChg>
        <pc:spChg chg="mod">
          <ac:chgData name="White, Ellie" userId="fec56361-5c8a-4790-9e84-6272d2f2258e" providerId="ADAL" clId="{C84A408E-A860-4545-93D6-2FF3BB9EA02D}" dt="2023-04-07T23:42:49.889" v="516" actId="165"/>
          <ac:spMkLst>
            <pc:docMk/>
            <pc:sldMk cId="1781328126" sldId="257"/>
            <ac:spMk id="50" creationId="{AB74B619-BC32-AFE7-3513-8CDFDB95245E}"/>
          </ac:spMkLst>
        </pc:spChg>
        <pc:spChg chg="mod">
          <ac:chgData name="White, Ellie" userId="fec56361-5c8a-4790-9e84-6272d2f2258e" providerId="ADAL" clId="{C84A408E-A860-4545-93D6-2FF3BB9EA02D}" dt="2023-04-07T23:42:49.889" v="516" actId="165"/>
          <ac:spMkLst>
            <pc:docMk/>
            <pc:sldMk cId="1781328126" sldId="257"/>
            <ac:spMk id="51" creationId="{9C49A8C6-6A48-930A-1F7D-D00A135B519C}"/>
          </ac:spMkLst>
        </pc:spChg>
        <pc:spChg chg="mod">
          <ac:chgData name="White, Ellie" userId="fec56361-5c8a-4790-9e84-6272d2f2258e" providerId="ADAL" clId="{C84A408E-A860-4545-93D6-2FF3BB9EA02D}" dt="2023-04-07T23:42:49.889" v="516" actId="165"/>
          <ac:spMkLst>
            <pc:docMk/>
            <pc:sldMk cId="1781328126" sldId="257"/>
            <ac:spMk id="52" creationId="{2A82D210-B510-C49D-08EA-9024CD1DCC14}"/>
          </ac:spMkLst>
        </pc:spChg>
        <pc:spChg chg="mod">
          <ac:chgData name="White, Ellie" userId="fec56361-5c8a-4790-9e84-6272d2f2258e" providerId="ADAL" clId="{C84A408E-A860-4545-93D6-2FF3BB9EA02D}" dt="2023-04-07T23:42:49.889" v="516" actId="165"/>
          <ac:spMkLst>
            <pc:docMk/>
            <pc:sldMk cId="1781328126" sldId="257"/>
            <ac:spMk id="53" creationId="{F3E0A097-EC81-AF6F-8700-5EE680F03C90}"/>
          </ac:spMkLst>
        </pc:spChg>
        <pc:spChg chg="mod">
          <ac:chgData name="White, Ellie" userId="fec56361-5c8a-4790-9e84-6272d2f2258e" providerId="ADAL" clId="{C84A408E-A860-4545-93D6-2FF3BB9EA02D}" dt="2023-04-07T23:42:49.889" v="516" actId="165"/>
          <ac:spMkLst>
            <pc:docMk/>
            <pc:sldMk cId="1781328126" sldId="257"/>
            <ac:spMk id="54" creationId="{F9340EE1-729C-673B-85EB-FE9B747491B3}"/>
          </ac:spMkLst>
        </pc:spChg>
        <pc:spChg chg="mod">
          <ac:chgData name="White, Ellie" userId="fec56361-5c8a-4790-9e84-6272d2f2258e" providerId="ADAL" clId="{C84A408E-A860-4545-93D6-2FF3BB9EA02D}" dt="2023-04-07T23:42:49.889" v="516" actId="165"/>
          <ac:spMkLst>
            <pc:docMk/>
            <pc:sldMk cId="1781328126" sldId="257"/>
            <ac:spMk id="55" creationId="{9A6452E7-1209-7B7A-3282-9C6CEAC19694}"/>
          </ac:spMkLst>
        </pc:spChg>
        <pc:spChg chg="mod">
          <ac:chgData name="White, Ellie" userId="fec56361-5c8a-4790-9e84-6272d2f2258e" providerId="ADAL" clId="{C84A408E-A860-4545-93D6-2FF3BB9EA02D}" dt="2023-04-07T23:42:49.889" v="516" actId="165"/>
          <ac:spMkLst>
            <pc:docMk/>
            <pc:sldMk cId="1781328126" sldId="257"/>
            <ac:spMk id="56" creationId="{AA6491FF-34F6-7EFB-76CF-6464193182B4}"/>
          </ac:spMkLst>
        </pc:spChg>
        <pc:spChg chg="mod">
          <ac:chgData name="White, Ellie" userId="fec56361-5c8a-4790-9e84-6272d2f2258e" providerId="ADAL" clId="{C84A408E-A860-4545-93D6-2FF3BB9EA02D}" dt="2023-04-07T23:42:49.889" v="516" actId="165"/>
          <ac:spMkLst>
            <pc:docMk/>
            <pc:sldMk cId="1781328126" sldId="257"/>
            <ac:spMk id="57" creationId="{74AA7624-F345-3FB9-80B6-1C9A5D207627}"/>
          </ac:spMkLst>
        </pc:spChg>
        <pc:spChg chg="mod">
          <ac:chgData name="White, Ellie" userId="fec56361-5c8a-4790-9e84-6272d2f2258e" providerId="ADAL" clId="{C84A408E-A860-4545-93D6-2FF3BB9EA02D}" dt="2023-04-07T23:42:49.889" v="516" actId="165"/>
          <ac:spMkLst>
            <pc:docMk/>
            <pc:sldMk cId="1781328126" sldId="257"/>
            <ac:spMk id="58" creationId="{32C30769-769E-0438-B11D-232EF1F34122}"/>
          </ac:spMkLst>
        </pc:spChg>
        <pc:spChg chg="mod">
          <ac:chgData name="White, Ellie" userId="fec56361-5c8a-4790-9e84-6272d2f2258e" providerId="ADAL" clId="{C84A408E-A860-4545-93D6-2FF3BB9EA02D}" dt="2023-04-07T23:42:49.889" v="516" actId="165"/>
          <ac:spMkLst>
            <pc:docMk/>
            <pc:sldMk cId="1781328126" sldId="257"/>
            <ac:spMk id="59" creationId="{2A00CD99-6335-931D-5ABF-BE360663FD3D}"/>
          </ac:spMkLst>
        </pc:spChg>
        <pc:spChg chg="mod">
          <ac:chgData name="White, Ellie" userId="fec56361-5c8a-4790-9e84-6272d2f2258e" providerId="ADAL" clId="{C84A408E-A860-4545-93D6-2FF3BB9EA02D}" dt="2023-04-07T23:42:49.889" v="516" actId="165"/>
          <ac:spMkLst>
            <pc:docMk/>
            <pc:sldMk cId="1781328126" sldId="257"/>
            <ac:spMk id="61" creationId="{3B2890E0-4397-E461-4158-1EA89FBAA79A}"/>
          </ac:spMkLst>
        </pc:spChg>
        <pc:spChg chg="mod">
          <ac:chgData name="White, Ellie" userId="fec56361-5c8a-4790-9e84-6272d2f2258e" providerId="ADAL" clId="{C84A408E-A860-4545-93D6-2FF3BB9EA02D}" dt="2023-04-07T23:42:49.889" v="516" actId="165"/>
          <ac:spMkLst>
            <pc:docMk/>
            <pc:sldMk cId="1781328126" sldId="257"/>
            <ac:spMk id="64" creationId="{E3379FEA-C84F-5197-6085-55A6651533FF}"/>
          </ac:spMkLst>
        </pc:spChg>
        <pc:spChg chg="mod">
          <ac:chgData name="White, Ellie" userId="fec56361-5c8a-4790-9e84-6272d2f2258e" providerId="ADAL" clId="{C84A408E-A860-4545-93D6-2FF3BB9EA02D}" dt="2023-04-07T23:42:49.889" v="516" actId="165"/>
          <ac:spMkLst>
            <pc:docMk/>
            <pc:sldMk cId="1781328126" sldId="257"/>
            <ac:spMk id="65" creationId="{1B068EB4-F4A9-3914-363D-98FF9C573403}"/>
          </ac:spMkLst>
        </pc:spChg>
        <pc:spChg chg="add del mod ord topLvl">
          <ac:chgData name="White, Ellie" userId="fec56361-5c8a-4790-9e84-6272d2f2258e" providerId="ADAL" clId="{C84A408E-A860-4545-93D6-2FF3BB9EA02D}" dt="2023-04-07T23:49:36.634" v="550" actId="21"/>
          <ac:spMkLst>
            <pc:docMk/>
            <pc:sldMk cId="1781328126" sldId="257"/>
            <ac:spMk id="75" creationId="{956B681B-05A8-4B23-147C-6457E85273F1}"/>
          </ac:spMkLst>
        </pc:spChg>
        <pc:grpChg chg="add del mod">
          <ac:chgData name="White, Ellie" userId="fec56361-5c8a-4790-9e84-6272d2f2258e" providerId="ADAL" clId="{C84A408E-A860-4545-93D6-2FF3BB9EA02D}" dt="2023-04-07T23:42:49.889" v="516" actId="165"/>
          <ac:grpSpMkLst>
            <pc:docMk/>
            <pc:sldMk cId="1781328126" sldId="257"/>
            <ac:grpSpMk id="18" creationId="{E6A28926-1C46-325F-4961-F37D1D58E582}"/>
          </ac:grpSpMkLst>
        </pc:grpChg>
        <pc:grpChg chg="add mod">
          <ac:chgData name="White, Ellie" userId="fec56361-5c8a-4790-9e84-6272d2f2258e" providerId="ADAL" clId="{C84A408E-A860-4545-93D6-2FF3BB9EA02D}" dt="2023-04-07T23:51:48.978" v="561" actId="1076"/>
          <ac:grpSpMkLst>
            <pc:docMk/>
            <pc:sldMk cId="1781328126" sldId="257"/>
            <ac:grpSpMk id="35" creationId="{3B011D50-52EE-C8EF-40E3-A1C9D61D50A3}"/>
          </ac:grpSpMkLst>
        </pc:grpChg>
        <pc:grpChg chg="mod">
          <ac:chgData name="White, Ellie" userId="fec56361-5c8a-4790-9e84-6272d2f2258e" providerId="ADAL" clId="{C84A408E-A860-4545-93D6-2FF3BB9EA02D}" dt="2023-04-07T23:42:49.889" v="516" actId="165"/>
          <ac:grpSpMkLst>
            <pc:docMk/>
            <pc:sldMk cId="1781328126" sldId="257"/>
            <ac:grpSpMk id="60" creationId="{DF33481A-EC37-37C2-56C1-F6B3EC394779}"/>
          </ac:grpSpMkLst>
        </pc:grpChg>
        <pc:grpChg chg="mod topLvl">
          <ac:chgData name="White, Ellie" userId="fec56361-5c8a-4790-9e84-6272d2f2258e" providerId="ADAL" clId="{C84A408E-A860-4545-93D6-2FF3BB9EA02D}" dt="2023-04-07T23:49:46.912" v="553" actId="1076"/>
          <ac:grpSpMkLst>
            <pc:docMk/>
            <pc:sldMk cId="1781328126" sldId="257"/>
            <ac:grpSpMk id="68" creationId="{530C4716-1ECC-8E7E-A2CF-5CE942415C25}"/>
          </ac:grpSpMkLst>
        </pc:grpChg>
        <pc:grpChg chg="del">
          <ac:chgData name="White, Ellie" userId="fec56361-5c8a-4790-9e84-6272d2f2258e" providerId="ADAL" clId="{C84A408E-A860-4545-93D6-2FF3BB9EA02D}" dt="2023-04-05T20:59:38.444" v="14" actId="165"/>
          <ac:grpSpMkLst>
            <pc:docMk/>
            <pc:sldMk cId="1781328126" sldId="257"/>
            <ac:grpSpMk id="76" creationId="{E42136F1-657F-9793-2327-804F60ED6E70}"/>
          </ac:grpSpMkLst>
        </pc:grpChg>
        <pc:picChg chg="add mod topLvl">
          <ac:chgData name="White, Ellie" userId="fec56361-5c8a-4790-9e84-6272d2f2258e" providerId="ADAL" clId="{C84A408E-A860-4545-93D6-2FF3BB9EA02D}" dt="2023-04-07T23:42:49.889" v="516" actId="165"/>
          <ac:picMkLst>
            <pc:docMk/>
            <pc:sldMk cId="1781328126" sldId="257"/>
            <ac:picMk id="3" creationId="{C081CB69-D92F-2257-0FE3-5EDA678BDDEF}"/>
          </ac:picMkLst>
        </pc:picChg>
        <pc:picChg chg="add mod ord topLvl modCrop">
          <ac:chgData name="White, Ellie" userId="fec56361-5c8a-4790-9e84-6272d2f2258e" providerId="ADAL" clId="{C84A408E-A860-4545-93D6-2FF3BB9EA02D}" dt="2023-04-07T23:42:49.889" v="516" actId="165"/>
          <ac:picMkLst>
            <pc:docMk/>
            <pc:sldMk cId="1781328126" sldId="257"/>
            <ac:picMk id="4" creationId="{20495C83-58E7-044D-D4BA-2FA43CB52341}"/>
          </ac:picMkLst>
        </pc:picChg>
        <pc:picChg chg="del">
          <ac:chgData name="White, Ellie" userId="fec56361-5c8a-4790-9e84-6272d2f2258e" providerId="ADAL" clId="{C84A408E-A860-4545-93D6-2FF3BB9EA02D}" dt="2023-04-05T20:59:21.710" v="8" actId="478"/>
          <ac:picMkLst>
            <pc:docMk/>
            <pc:sldMk cId="1781328126" sldId="257"/>
            <ac:picMk id="5" creationId="{28C2CC4E-BE71-E8A6-5D7E-1794748C1660}"/>
          </ac:picMkLst>
        </pc:picChg>
        <pc:picChg chg="mod ord">
          <ac:chgData name="White, Ellie" userId="fec56361-5c8a-4790-9e84-6272d2f2258e" providerId="ADAL" clId="{C84A408E-A860-4545-93D6-2FF3BB9EA02D}" dt="2023-04-07T23:42:49.889" v="516" actId="165"/>
          <ac:picMkLst>
            <pc:docMk/>
            <pc:sldMk cId="1781328126" sldId="257"/>
            <ac:picMk id="7" creationId="{EA211AEE-3789-D087-E374-D5EA30A8AE6D}"/>
          </ac:picMkLst>
        </pc:picChg>
        <pc:picChg chg="mod">
          <ac:chgData name="White, Ellie" userId="fec56361-5c8a-4790-9e84-6272d2f2258e" providerId="ADAL" clId="{C84A408E-A860-4545-93D6-2FF3BB9EA02D}" dt="2023-04-07T23:42:49.889" v="516" actId="165"/>
          <ac:picMkLst>
            <pc:docMk/>
            <pc:sldMk cId="1781328126" sldId="257"/>
            <ac:picMk id="11" creationId="{892B100A-AC95-EB6F-B08B-9ED14CBBE6B2}"/>
          </ac:picMkLst>
        </pc:picChg>
        <pc:cxnChg chg="add del mod">
          <ac:chgData name="White, Ellie" userId="fec56361-5c8a-4790-9e84-6272d2f2258e" providerId="ADAL" clId="{C84A408E-A860-4545-93D6-2FF3BB9EA02D}" dt="2023-04-07T23:42:01.800" v="513" actId="478"/>
          <ac:cxnSpMkLst>
            <pc:docMk/>
            <pc:sldMk cId="1781328126" sldId="257"/>
            <ac:cxnSpMk id="2" creationId="{79B7302A-AB8B-0569-B887-112023ADAF46}"/>
          </ac:cxnSpMkLst>
        </pc:cxnChg>
        <pc:cxnChg chg="add del mod">
          <ac:chgData name="White, Ellie" userId="fec56361-5c8a-4790-9e84-6272d2f2258e" providerId="ADAL" clId="{C84A408E-A860-4545-93D6-2FF3BB9EA02D}" dt="2023-04-07T23:45:56.857" v="518" actId="478"/>
          <ac:cxnSpMkLst>
            <pc:docMk/>
            <pc:sldMk cId="1781328126" sldId="257"/>
            <ac:cxnSpMk id="8" creationId="{36BBCDEE-C89B-7717-B792-AB8D8F4BEFF7}"/>
          </ac:cxnSpMkLst>
        </pc:cxnChg>
        <pc:cxnChg chg="mod">
          <ac:chgData name="White, Ellie" userId="fec56361-5c8a-4790-9e84-6272d2f2258e" providerId="ADAL" clId="{C84A408E-A860-4545-93D6-2FF3BB9EA02D}" dt="2023-04-07T23:42:49.889" v="516" actId="165"/>
          <ac:cxnSpMkLst>
            <pc:docMk/>
            <pc:sldMk cId="1781328126" sldId="257"/>
            <ac:cxnSpMk id="19" creationId="{082ACA66-1874-2103-8EC5-FCB8A52B9FA9}"/>
          </ac:cxnSpMkLst>
        </pc:cxnChg>
        <pc:cxnChg chg="mod">
          <ac:chgData name="White, Ellie" userId="fec56361-5c8a-4790-9e84-6272d2f2258e" providerId="ADAL" clId="{C84A408E-A860-4545-93D6-2FF3BB9EA02D}" dt="2023-04-07T23:42:49.889" v="516" actId="165"/>
          <ac:cxnSpMkLst>
            <pc:docMk/>
            <pc:sldMk cId="1781328126" sldId="257"/>
            <ac:cxnSpMk id="21" creationId="{96D9CBA5-E572-F270-29CE-61A91DCDA012}"/>
          </ac:cxnSpMkLst>
        </pc:cxnChg>
        <pc:cxnChg chg="add del mod">
          <ac:chgData name="White, Ellie" userId="fec56361-5c8a-4790-9e84-6272d2f2258e" providerId="ADAL" clId="{C84A408E-A860-4545-93D6-2FF3BB9EA02D}" dt="2023-04-07T23:51:09.046" v="560" actId="478"/>
          <ac:cxnSpMkLst>
            <pc:docMk/>
            <pc:sldMk cId="1781328126" sldId="257"/>
            <ac:cxnSpMk id="40" creationId="{EDBCE6AB-63C3-3E7F-97A7-B627B56D4CB5}"/>
          </ac:cxnSpMkLst>
        </pc:cxnChg>
      </pc:sldChg>
      <pc:sldChg chg="addSp delSp modSp new del mod">
        <pc:chgData name="White, Ellie" userId="fec56361-5c8a-4790-9e84-6272d2f2258e" providerId="ADAL" clId="{C84A408E-A860-4545-93D6-2FF3BB9EA02D}" dt="2023-04-08T00:57:45.885" v="1292" actId="47"/>
        <pc:sldMkLst>
          <pc:docMk/>
          <pc:sldMk cId="1614214626" sldId="258"/>
        </pc:sldMkLst>
        <pc:spChg chg="del">
          <ac:chgData name="White, Ellie" userId="fec56361-5c8a-4790-9e84-6272d2f2258e" providerId="ADAL" clId="{C84A408E-A860-4545-93D6-2FF3BB9EA02D}" dt="2023-04-07T23:49:32.977" v="549" actId="478"/>
          <ac:spMkLst>
            <pc:docMk/>
            <pc:sldMk cId="1614214626" sldId="258"/>
            <ac:spMk id="2" creationId="{6DA33B5E-D30C-F809-F990-7DBADE99CB23}"/>
          </ac:spMkLst>
        </pc:spChg>
        <pc:spChg chg="del">
          <ac:chgData name="White, Ellie" userId="fec56361-5c8a-4790-9e84-6272d2f2258e" providerId="ADAL" clId="{C84A408E-A860-4545-93D6-2FF3BB9EA02D}" dt="2023-04-07T23:49:31.575" v="548" actId="478"/>
          <ac:spMkLst>
            <pc:docMk/>
            <pc:sldMk cId="1614214626" sldId="258"/>
            <ac:spMk id="3" creationId="{06ED8E6A-D4D3-62BC-49B2-79816EA9FD68}"/>
          </ac:spMkLst>
        </pc:spChg>
        <pc:spChg chg="add mod">
          <ac:chgData name="White, Ellie" userId="fec56361-5c8a-4790-9e84-6272d2f2258e" providerId="ADAL" clId="{C84A408E-A860-4545-93D6-2FF3BB9EA02D}" dt="2023-04-07T23:49:37.968" v="551"/>
          <ac:spMkLst>
            <pc:docMk/>
            <pc:sldMk cId="1614214626" sldId="258"/>
            <ac:spMk id="4" creationId="{6DFA805E-2E03-941B-F783-0460218BC342}"/>
          </ac:spMkLst>
        </pc:spChg>
      </pc:sldChg>
      <pc:sldChg chg="addSp delSp modSp add mod">
        <pc:chgData name="White, Ellie" userId="fec56361-5c8a-4790-9e84-6272d2f2258e" providerId="ADAL" clId="{C84A408E-A860-4545-93D6-2FF3BB9EA02D}" dt="2023-04-08T22:49:43.398" v="4871" actId="164"/>
        <pc:sldMkLst>
          <pc:docMk/>
          <pc:sldMk cId="418821511" sldId="259"/>
        </pc:sldMkLst>
        <pc:spChg chg="mod topLvl">
          <ac:chgData name="White, Ellie" userId="fec56361-5c8a-4790-9e84-6272d2f2258e" providerId="ADAL" clId="{C84A408E-A860-4545-93D6-2FF3BB9EA02D}" dt="2023-04-08T22:49:43.398" v="4871" actId="164"/>
          <ac:spMkLst>
            <pc:docMk/>
            <pc:sldMk cId="418821511" sldId="259"/>
            <ac:spMk id="12" creationId="{A92751BD-0BCB-F84D-4CE3-45911BE1EE09}"/>
          </ac:spMkLst>
        </pc:spChg>
        <pc:spChg chg="mod topLvl">
          <ac:chgData name="White, Ellie" userId="fec56361-5c8a-4790-9e84-6272d2f2258e" providerId="ADAL" clId="{C84A408E-A860-4545-93D6-2FF3BB9EA02D}" dt="2023-04-08T22:49:43.398" v="4871" actId="164"/>
          <ac:spMkLst>
            <pc:docMk/>
            <pc:sldMk cId="418821511" sldId="259"/>
            <ac:spMk id="13" creationId="{DD8FF5E5-8077-9B79-7F23-BF41326D2659}"/>
          </ac:spMkLst>
        </pc:spChg>
        <pc:spChg chg="mod topLvl">
          <ac:chgData name="White, Ellie" userId="fec56361-5c8a-4790-9e84-6272d2f2258e" providerId="ADAL" clId="{C84A408E-A860-4545-93D6-2FF3BB9EA02D}" dt="2023-04-08T22:49:43.398" v="4871" actId="164"/>
          <ac:spMkLst>
            <pc:docMk/>
            <pc:sldMk cId="418821511" sldId="259"/>
            <ac:spMk id="14" creationId="{EDE2B9F8-9E3D-678D-C890-E5D58669DFD2}"/>
          </ac:spMkLst>
        </pc:spChg>
        <pc:spChg chg="mod topLvl">
          <ac:chgData name="White, Ellie" userId="fec56361-5c8a-4790-9e84-6272d2f2258e" providerId="ADAL" clId="{C84A408E-A860-4545-93D6-2FF3BB9EA02D}" dt="2023-04-08T22:49:43.398" v="4871" actId="164"/>
          <ac:spMkLst>
            <pc:docMk/>
            <pc:sldMk cId="418821511" sldId="259"/>
            <ac:spMk id="15" creationId="{59731D87-5DD9-E804-08D9-E2BD4F5D0AC4}"/>
          </ac:spMkLst>
        </pc:spChg>
        <pc:spChg chg="del mod topLvl">
          <ac:chgData name="White, Ellie" userId="fec56361-5c8a-4790-9e84-6272d2f2258e" providerId="ADAL" clId="{C84A408E-A860-4545-93D6-2FF3BB9EA02D}" dt="2023-04-08T04:47:18.744" v="1728" actId="478"/>
          <ac:spMkLst>
            <pc:docMk/>
            <pc:sldMk cId="418821511" sldId="259"/>
            <ac:spMk id="16" creationId="{ED2ACB32-FBD5-606D-C54A-0348DA8C461C}"/>
          </ac:spMkLst>
        </pc:spChg>
        <pc:spChg chg="mod ord topLvl">
          <ac:chgData name="White, Ellie" userId="fec56361-5c8a-4790-9e84-6272d2f2258e" providerId="ADAL" clId="{C84A408E-A860-4545-93D6-2FF3BB9EA02D}" dt="2023-04-08T19:32:43.094" v="2337" actId="164"/>
          <ac:spMkLst>
            <pc:docMk/>
            <pc:sldMk cId="418821511" sldId="259"/>
            <ac:spMk id="17" creationId="{E8EB3159-5F25-B2C0-43AC-83F1DF73BE7B}"/>
          </ac:spMkLst>
        </pc:spChg>
        <pc:spChg chg="mod topLvl">
          <ac:chgData name="White, Ellie" userId="fec56361-5c8a-4790-9e84-6272d2f2258e" providerId="ADAL" clId="{C84A408E-A860-4545-93D6-2FF3BB9EA02D}" dt="2023-04-08T19:32:30.083" v="2328" actId="1035"/>
          <ac:spMkLst>
            <pc:docMk/>
            <pc:sldMk cId="418821511" sldId="259"/>
            <ac:spMk id="20" creationId="{955A7CE5-80B7-11A5-3983-7037E6E3B1B5}"/>
          </ac:spMkLst>
        </pc:spChg>
        <pc:spChg chg="mod">
          <ac:chgData name="White, Ellie" userId="fec56361-5c8a-4790-9e84-6272d2f2258e" providerId="ADAL" clId="{C84A408E-A860-4545-93D6-2FF3BB9EA02D}" dt="2023-04-08T22:29:17.989" v="4732" actId="1076"/>
          <ac:spMkLst>
            <pc:docMk/>
            <pc:sldMk cId="418821511" sldId="259"/>
            <ac:spMk id="22" creationId="{2A88EBE2-99BA-C1D4-A149-0E1783B593BE}"/>
          </ac:spMkLst>
        </pc:spChg>
        <pc:spChg chg="mod">
          <ac:chgData name="White, Ellie" userId="fec56361-5c8a-4790-9e84-6272d2f2258e" providerId="ADAL" clId="{C84A408E-A860-4545-93D6-2FF3BB9EA02D}" dt="2023-04-08T04:55:19.252" v="1889" actId="165"/>
          <ac:spMkLst>
            <pc:docMk/>
            <pc:sldMk cId="418821511" sldId="259"/>
            <ac:spMk id="23" creationId="{A220EBAC-E495-B7F3-F042-D2409E064FA2}"/>
          </ac:spMkLst>
        </pc:spChg>
        <pc:spChg chg="mod">
          <ac:chgData name="White, Ellie" userId="fec56361-5c8a-4790-9e84-6272d2f2258e" providerId="ADAL" clId="{C84A408E-A860-4545-93D6-2FF3BB9EA02D}" dt="2023-04-08T22:29:11.126" v="4731" actId="1076"/>
          <ac:spMkLst>
            <pc:docMk/>
            <pc:sldMk cId="418821511" sldId="259"/>
            <ac:spMk id="24" creationId="{2FFEA1FF-8F5A-57FB-1329-EE3230CCA5E4}"/>
          </ac:spMkLst>
        </pc:spChg>
        <pc:spChg chg="del mod topLvl">
          <ac:chgData name="White, Ellie" userId="fec56361-5c8a-4790-9e84-6272d2f2258e" providerId="ADAL" clId="{C84A408E-A860-4545-93D6-2FF3BB9EA02D}" dt="2023-04-08T19:17:53.544" v="2090"/>
          <ac:spMkLst>
            <pc:docMk/>
            <pc:sldMk cId="418821511" sldId="259"/>
            <ac:spMk id="25" creationId="{127D3F71-382D-C3F0-317D-8AB54D073396}"/>
          </ac:spMkLst>
        </pc:spChg>
        <pc:spChg chg="mod topLvl">
          <ac:chgData name="White, Ellie" userId="fec56361-5c8a-4790-9e84-6272d2f2258e" providerId="ADAL" clId="{C84A408E-A860-4545-93D6-2FF3BB9EA02D}" dt="2023-04-08T22:49:43.398" v="4871" actId="164"/>
          <ac:spMkLst>
            <pc:docMk/>
            <pc:sldMk cId="418821511" sldId="259"/>
            <ac:spMk id="26" creationId="{81EAB21C-A47C-BDD9-8A0D-14D3C96E0177}"/>
          </ac:spMkLst>
        </pc:spChg>
        <pc:spChg chg="del mod">
          <ac:chgData name="White, Ellie" userId="fec56361-5c8a-4790-9e84-6272d2f2258e" providerId="ADAL" clId="{C84A408E-A860-4545-93D6-2FF3BB9EA02D}" dt="2023-04-08T22:28:56.590" v="4727" actId="478"/>
          <ac:spMkLst>
            <pc:docMk/>
            <pc:sldMk cId="418821511" sldId="259"/>
            <ac:spMk id="27" creationId="{318E75BA-1867-1FA9-0081-F8F8EB3C572A}"/>
          </ac:spMkLst>
        </pc:spChg>
        <pc:spChg chg="mod">
          <ac:chgData name="White, Ellie" userId="fec56361-5c8a-4790-9e84-6272d2f2258e" providerId="ADAL" clId="{C84A408E-A860-4545-93D6-2FF3BB9EA02D}" dt="2023-04-08T04:55:19.252" v="1889" actId="165"/>
          <ac:spMkLst>
            <pc:docMk/>
            <pc:sldMk cId="418821511" sldId="259"/>
            <ac:spMk id="28" creationId="{55699BC5-317E-07BA-30C7-0915E5144722}"/>
          </ac:spMkLst>
        </pc:spChg>
        <pc:spChg chg="mod">
          <ac:chgData name="White, Ellie" userId="fec56361-5c8a-4790-9e84-6272d2f2258e" providerId="ADAL" clId="{C84A408E-A860-4545-93D6-2FF3BB9EA02D}" dt="2023-04-08T04:55:19.252" v="1889" actId="165"/>
          <ac:spMkLst>
            <pc:docMk/>
            <pc:sldMk cId="418821511" sldId="259"/>
            <ac:spMk id="29" creationId="{9F35B3C2-69BA-F26E-1A83-44F0E5AE4DD1}"/>
          </ac:spMkLst>
        </pc:spChg>
        <pc:spChg chg="mod">
          <ac:chgData name="White, Ellie" userId="fec56361-5c8a-4790-9e84-6272d2f2258e" providerId="ADAL" clId="{C84A408E-A860-4545-93D6-2FF3BB9EA02D}" dt="2023-04-08T04:55:19.252" v="1889" actId="165"/>
          <ac:spMkLst>
            <pc:docMk/>
            <pc:sldMk cId="418821511" sldId="259"/>
            <ac:spMk id="30" creationId="{52FED1B8-24A1-12B4-7DC3-1595C2923EF6}"/>
          </ac:spMkLst>
        </pc:spChg>
        <pc:spChg chg="mod topLvl">
          <ac:chgData name="White, Ellie" userId="fec56361-5c8a-4790-9e84-6272d2f2258e" providerId="ADAL" clId="{C84A408E-A860-4545-93D6-2FF3BB9EA02D}" dt="2023-04-08T00:35:51.670" v="933" actId="164"/>
          <ac:spMkLst>
            <pc:docMk/>
            <pc:sldMk cId="418821511" sldId="259"/>
            <ac:spMk id="31" creationId="{BB1F478B-475A-961E-9463-971167FCC0DD}"/>
          </ac:spMkLst>
        </pc:spChg>
        <pc:spChg chg="mod">
          <ac:chgData name="White, Ellie" userId="fec56361-5c8a-4790-9e84-6272d2f2258e" providerId="ADAL" clId="{C84A408E-A860-4545-93D6-2FF3BB9EA02D}" dt="2023-04-08T04:55:19.252" v="1889" actId="165"/>
          <ac:spMkLst>
            <pc:docMk/>
            <pc:sldMk cId="418821511" sldId="259"/>
            <ac:spMk id="32" creationId="{2E8B8AE1-2ED1-A064-0F0C-35811B7A3A73}"/>
          </ac:spMkLst>
        </pc:spChg>
        <pc:spChg chg="del mod">
          <ac:chgData name="White, Ellie" userId="fec56361-5c8a-4790-9e84-6272d2f2258e" providerId="ADAL" clId="{C84A408E-A860-4545-93D6-2FF3BB9EA02D}" dt="2023-04-08T22:29:02.420" v="4728" actId="478"/>
          <ac:spMkLst>
            <pc:docMk/>
            <pc:sldMk cId="418821511" sldId="259"/>
            <ac:spMk id="33" creationId="{7BB02346-7437-0B15-909C-C64E28367438}"/>
          </ac:spMkLst>
        </pc:spChg>
        <pc:spChg chg="mod">
          <ac:chgData name="White, Ellie" userId="fec56361-5c8a-4790-9e84-6272d2f2258e" providerId="ADAL" clId="{C84A408E-A860-4545-93D6-2FF3BB9EA02D}" dt="2023-04-08T04:55:19.252" v="1889" actId="165"/>
          <ac:spMkLst>
            <pc:docMk/>
            <pc:sldMk cId="418821511" sldId="259"/>
            <ac:spMk id="34" creationId="{BAC09385-76B2-A5E3-587A-5B1B7B5A401B}"/>
          </ac:spMkLst>
        </pc:spChg>
        <pc:spChg chg="mod topLvl">
          <ac:chgData name="White, Ellie" userId="fec56361-5c8a-4790-9e84-6272d2f2258e" providerId="ADAL" clId="{C84A408E-A860-4545-93D6-2FF3BB9EA02D}" dt="2023-04-08T00:35:51.670" v="933" actId="164"/>
          <ac:spMkLst>
            <pc:docMk/>
            <pc:sldMk cId="418821511" sldId="259"/>
            <ac:spMk id="37" creationId="{8B99782F-E631-535F-93CE-F6360C71F16F}"/>
          </ac:spMkLst>
        </pc:spChg>
        <pc:spChg chg="mod topLvl">
          <ac:chgData name="White, Ellie" userId="fec56361-5c8a-4790-9e84-6272d2f2258e" providerId="ADAL" clId="{C84A408E-A860-4545-93D6-2FF3BB9EA02D}" dt="2023-04-08T00:35:51.670" v="933" actId="164"/>
          <ac:spMkLst>
            <pc:docMk/>
            <pc:sldMk cId="418821511" sldId="259"/>
            <ac:spMk id="38" creationId="{E45EBC66-8770-922F-372F-1C0D847501D6}"/>
          </ac:spMkLst>
        </pc:spChg>
        <pc:spChg chg="mod topLvl">
          <ac:chgData name="White, Ellie" userId="fec56361-5c8a-4790-9e84-6272d2f2258e" providerId="ADAL" clId="{C84A408E-A860-4545-93D6-2FF3BB9EA02D}" dt="2023-04-08T00:35:51.670" v="933" actId="164"/>
          <ac:spMkLst>
            <pc:docMk/>
            <pc:sldMk cId="418821511" sldId="259"/>
            <ac:spMk id="39" creationId="{2B5A2A8D-F0EF-298A-F203-F0BC071E8B66}"/>
          </ac:spMkLst>
        </pc:spChg>
        <pc:spChg chg="add mod">
          <ac:chgData name="White, Ellie" userId="fec56361-5c8a-4790-9e84-6272d2f2258e" providerId="ADAL" clId="{C84A408E-A860-4545-93D6-2FF3BB9EA02D}" dt="2023-04-08T04:55:19.252" v="1889" actId="165"/>
          <ac:spMkLst>
            <pc:docMk/>
            <pc:sldMk cId="418821511" sldId="259"/>
            <ac:spMk id="40" creationId="{F0067AC1-980E-FF71-CBEB-C774EC851955}"/>
          </ac:spMkLst>
        </pc:spChg>
        <pc:spChg chg="add mod topLvl">
          <ac:chgData name="White, Ellie" userId="fec56361-5c8a-4790-9e84-6272d2f2258e" providerId="ADAL" clId="{C84A408E-A860-4545-93D6-2FF3BB9EA02D}" dt="2023-04-08T22:49:43.398" v="4871" actId="164"/>
          <ac:spMkLst>
            <pc:docMk/>
            <pc:sldMk cId="418821511" sldId="259"/>
            <ac:spMk id="41" creationId="{5F5D940E-4470-F7CD-8BD1-A5F121F2E744}"/>
          </ac:spMkLst>
        </pc:spChg>
        <pc:spChg chg="add mod topLvl">
          <ac:chgData name="White, Ellie" userId="fec56361-5c8a-4790-9e84-6272d2f2258e" providerId="ADAL" clId="{C84A408E-A860-4545-93D6-2FF3BB9EA02D}" dt="2023-04-08T04:55:19.252" v="1889" actId="165"/>
          <ac:spMkLst>
            <pc:docMk/>
            <pc:sldMk cId="418821511" sldId="259"/>
            <ac:spMk id="42" creationId="{DF7B7AF0-D54B-3CFE-4809-9F9C70187113}"/>
          </ac:spMkLst>
        </pc:spChg>
        <pc:spChg chg="add mod topLvl">
          <ac:chgData name="White, Ellie" userId="fec56361-5c8a-4790-9e84-6272d2f2258e" providerId="ADAL" clId="{C84A408E-A860-4545-93D6-2FF3BB9EA02D}" dt="2023-04-08T22:49:43.398" v="4871" actId="164"/>
          <ac:spMkLst>
            <pc:docMk/>
            <pc:sldMk cId="418821511" sldId="259"/>
            <ac:spMk id="43" creationId="{F70E8B3A-3F4D-4216-0945-CC1BC07328A7}"/>
          </ac:spMkLst>
        </pc:spChg>
        <pc:spChg chg="del mod topLvl">
          <ac:chgData name="White, Ellie" userId="fec56361-5c8a-4790-9e84-6272d2f2258e" providerId="ADAL" clId="{C84A408E-A860-4545-93D6-2FF3BB9EA02D}" dt="2023-04-08T00:55:31.371" v="1215" actId="478"/>
          <ac:spMkLst>
            <pc:docMk/>
            <pc:sldMk cId="418821511" sldId="259"/>
            <ac:spMk id="44" creationId="{086F1047-5BC5-8329-4A8B-F89C2E2143FB}"/>
          </ac:spMkLst>
        </pc:spChg>
        <pc:spChg chg="del mod topLvl">
          <ac:chgData name="White, Ellie" userId="fec56361-5c8a-4790-9e84-6272d2f2258e" providerId="ADAL" clId="{C84A408E-A860-4545-93D6-2FF3BB9EA02D}" dt="2023-04-08T00:55:37.305" v="1218" actId="478"/>
          <ac:spMkLst>
            <pc:docMk/>
            <pc:sldMk cId="418821511" sldId="259"/>
            <ac:spMk id="45" creationId="{C51FEAE8-4CEA-0B45-B1A7-605E3195A2E5}"/>
          </ac:spMkLst>
        </pc:spChg>
        <pc:spChg chg="del mod topLvl">
          <ac:chgData name="White, Ellie" userId="fec56361-5c8a-4790-9e84-6272d2f2258e" providerId="ADAL" clId="{C84A408E-A860-4545-93D6-2FF3BB9EA02D}" dt="2023-04-08T00:55:35.607" v="1217" actId="478"/>
          <ac:spMkLst>
            <pc:docMk/>
            <pc:sldMk cId="418821511" sldId="259"/>
            <ac:spMk id="46" creationId="{C736116D-93C1-5F5D-AB3A-9300A3B850D0}"/>
          </ac:spMkLst>
        </pc:spChg>
        <pc:spChg chg="del mod topLvl">
          <ac:chgData name="White, Ellie" userId="fec56361-5c8a-4790-9e84-6272d2f2258e" providerId="ADAL" clId="{C84A408E-A860-4545-93D6-2FF3BB9EA02D}" dt="2023-04-08T00:55:33.845" v="1216" actId="478"/>
          <ac:spMkLst>
            <pc:docMk/>
            <pc:sldMk cId="418821511" sldId="259"/>
            <ac:spMk id="47" creationId="{487004D3-ECC8-B349-F91D-3DA23046F06B}"/>
          </ac:spMkLst>
        </pc:spChg>
        <pc:spChg chg="del mod topLvl">
          <ac:chgData name="White, Ellie" userId="fec56361-5c8a-4790-9e84-6272d2f2258e" providerId="ADAL" clId="{C84A408E-A860-4545-93D6-2FF3BB9EA02D}" dt="2023-04-08T00:55:25.878" v="1212" actId="478"/>
          <ac:spMkLst>
            <pc:docMk/>
            <pc:sldMk cId="418821511" sldId="259"/>
            <ac:spMk id="48" creationId="{1488E4DB-2C8E-E18F-BB8D-0949F91EF5A3}"/>
          </ac:spMkLst>
        </pc:spChg>
        <pc:spChg chg="del mod topLvl">
          <ac:chgData name="White, Ellie" userId="fec56361-5c8a-4790-9e84-6272d2f2258e" providerId="ADAL" clId="{C84A408E-A860-4545-93D6-2FF3BB9EA02D}" dt="2023-04-08T00:55:29.183" v="1214" actId="478"/>
          <ac:spMkLst>
            <pc:docMk/>
            <pc:sldMk cId="418821511" sldId="259"/>
            <ac:spMk id="49" creationId="{321EC36E-CE2D-5FE1-C756-761D98C06EC9}"/>
          </ac:spMkLst>
        </pc:spChg>
        <pc:spChg chg="del mod topLvl">
          <ac:chgData name="White, Ellie" userId="fec56361-5c8a-4790-9e84-6272d2f2258e" providerId="ADAL" clId="{C84A408E-A860-4545-93D6-2FF3BB9EA02D}" dt="2023-04-08T00:55:27.942" v="1213" actId="478"/>
          <ac:spMkLst>
            <pc:docMk/>
            <pc:sldMk cId="418821511" sldId="259"/>
            <ac:spMk id="50" creationId="{AB74B619-BC32-AFE7-3513-8CDFDB95245E}"/>
          </ac:spMkLst>
        </pc:spChg>
        <pc:spChg chg="del mod topLvl">
          <ac:chgData name="White, Ellie" userId="fec56361-5c8a-4790-9e84-6272d2f2258e" providerId="ADAL" clId="{C84A408E-A860-4545-93D6-2FF3BB9EA02D}" dt="2023-04-08T00:55:23.361" v="1210" actId="478"/>
          <ac:spMkLst>
            <pc:docMk/>
            <pc:sldMk cId="418821511" sldId="259"/>
            <ac:spMk id="51" creationId="{9C49A8C6-6A48-930A-1F7D-D00A135B519C}"/>
          </ac:spMkLst>
        </pc:spChg>
        <pc:spChg chg="del mod topLvl">
          <ac:chgData name="White, Ellie" userId="fec56361-5c8a-4790-9e84-6272d2f2258e" providerId="ADAL" clId="{C84A408E-A860-4545-93D6-2FF3BB9EA02D}" dt="2023-04-08T00:55:11.026" v="1204" actId="478"/>
          <ac:spMkLst>
            <pc:docMk/>
            <pc:sldMk cId="418821511" sldId="259"/>
            <ac:spMk id="52" creationId="{2A82D210-B510-C49D-08EA-9024CD1DCC14}"/>
          </ac:spMkLst>
        </pc:spChg>
        <pc:spChg chg="del mod topLvl">
          <ac:chgData name="White, Ellie" userId="fec56361-5c8a-4790-9e84-6272d2f2258e" providerId="ADAL" clId="{C84A408E-A860-4545-93D6-2FF3BB9EA02D}" dt="2023-04-08T00:55:18.508" v="1208" actId="478"/>
          <ac:spMkLst>
            <pc:docMk/>
            <pc:sldMk cId="418821511" sldId="259"/>
            <ac:spMk id="53" creationId="{F3E0A097-EC81-AF6F-8700-5EE680F03C90}"/>
          </ac:spMkLst>
        </pc:spChg>
        <pc:spChg chg="del mod topLvl">
          <ac:chgData name="White, Ellie" userId="fec56361-5c8a-4790-9e84-6272d2f2258e" providerId="ADAL" clId="{C84A408E-A860-4545-93D6-2FF3BB9EA02D}" dt="2023-04-08T00:55:16.868" v="1207" actId="478"/>
          <ac:spMkLst>
            <pc:docMk/>
            <pc:sldMk cId="418821511" sldId="259"/>
            <ac:spMk id="54" creationId="{F9340EE1-729C-673B-85EB-FE9B747491B3}"/>
          </ac:spMkLst>
        </pc:spChg>
        <pc:spChg chg="del mod topLvl">
          <ac:chgData name="White, Ellie" userId="fec56361-5c8a-4790-9e84-6272d2f2258e" providerId="ADAL" clId="{C84A408E-A860-4545-93D6-2FF3BB9EA02D}" dt="2023-04-08T00:55:15.330" v="1206" actId="478"/>
          <ac:spMkLst>
            <pc:docMk/>
            <pc:sldMk cId="418821511" sldId="259"/>
            <ac:spMk id="55" creationId="{9A6452E7-1209-7B7A-3282-9C6CEAC19694}"/>
          </ac:spMkLst>
        </pc:spChg>
        <pc:spChg chg="mod">
          <ac:chgData name="White, Ellie" userId="fec56361-5c8a-4790-9e84-6272d2f2258e" providerId="ADAL" clId="{C84A408E-A860-4545-93D6-2FF3BB9EA02D}" dt="2023-04-08T04:55:19.252" v="1889" actId="165"/>
          <ac:spMkLst>
            <pc:docMk/>
            <pc:sldMk cId="418821511" sldId="259"/>
            <ac:spMk id="56" creationId="{AA6491FF-34F6-7EFB-76CF-6464193182B4}"/>
          </ac:spMkLst>
        </pc:spChg>
        <pc:spChg chg="mod">
          <ac:chgData name="White, Ellie" userId="fec56361-5c8a-4790-9e84-6272d2f2258e" providerId="ADAL" clId="{C84A408E-A860-4545-93D6-2FF3BB9EA02D}" dt="2023-04-08T04:55:19.252" v="1889" actId="165"/>
          <ac:spMkLst>
            <pc:docMk/>
            <pc:sldMk cId="418821511" sldId="259"/>
            <ac:spMk id="57" creationId="{74AA7624-F345-3FB9-80B6-1C9A5D207627}"/>
          </ac:spMkLst>
        </pc:spChg>
        <pc:spChg chg="mod">
          <ac:chgData name="White, Ellie" userId="fec56361-5c8a-4790-9e84-6272d2f2258e" providerId="ADAL" clId="{C84A408E-A860-4545-93D6-2FF3BB9EA02D}" dt="2023-04-08T04:55:19.252" v="1889" actId="165"/>
          <ac:spMkLst>
            <pc:docMk/>
            <pc:sldMk cId="418821511" sldId="259"/>
            <ac:spMk id="58" creationId="{32C30769-769E-0438-B11D-232EF1F34122}"/>
          </ac:spMkLst>
        </pc:spChg>
        <pc:spChg chg="mod">
          <ac:chgData name="White, Ellie" userId="fec56361-5c8a-4790-9e84-6272d2f2258e" providerId="ADAL" clId="{C84A408E-A860-4545-93D6-2FF3BB9EA02D}" dt="2023-04-08T04:55:19.252" v="1889" actId="165"/>
          <ac:spMkLst>
            <pc:docMk/>
            <pc:sldMk cId="418821511" sldId="259"/>
            <ac:spMk id="59" creationId="{2A00CD99-6335-931D-5ABF-BE360663FD3D}"/>
          </ac:spMkLst>
        </pc:spChg>
        <pc:spChg chg="mod topLvl">
          <ac:chgData name="White, Ellie" userId="fec56361-5c8a-4790-9e84-6272d2f2258e" providerId="ADAL" clId="{C84A408E-A860-4545-93D6-2FF3BB9EA02D}" dt="2023-04-08T22:49:43.398" v="4871" actId="164"/>
          <ac:spMkLst>
            <pc:docMk/>
            <pc:sldMk cId="418821511" sldId="259"/>
            <ac:spMk id="61" creationId="{3B2890E0-4397-E461-4158-1EA89FBAA79A}"/>
          </ac:spMkLst>
        </pc:spChg>
        <pc:spChg chg="del mod">
          <ac:chgData name="White, Ellie" userId="fec56361-5c8a-4790-9e84-6272d2f2258e" providerId="ADAL" clId="{C84A408E-A860-4545-93D6-2FF3BB9EA02D}" dt="2023-04-08T00:31:14.591" v="864" actId="478"/>
          <ac:spMkLst>
            <pc:docMk/>
            <pc:sldMk cId="418821511" sldId="259"/>
            <ac:spMk id="64" creationId="{E3379FEA-C84F-5197-6085-55A6651533FF}"/>
          </ac:spMkLst>
        </pc:spChg>
        <pc:spChg chg="del mod">
          <ac:chgData name="White, Ellie" userId="fec56361-5c8a-4790-9e84-6272d2f2258e" providerId="ADAL" clId="{C84A408E-A860-4545-93D6-2FF3BB9EA02D}" dt="2023-04-08T00:16:14.202" v="711" actId="478"/>
          <ac:spMkLst>
            <pc:docMk/>
            <pc:sldMk cId="418821511" sldId="259"/>
            <ac:spMk id="65" creationId="{1B068EB4-F4A9-3914-363D-98FF9C573403}"/>
          </ac:spMkLst>
        </pc:spChg>
        <pc:spChg chg="add del mod">
          <ac:chgData name="White, Ellie" userId="fec56361-5c8a-4790-9e84-6272d2f2258e" providerId="ADAL" clId="{C84A408E-A860-4545-93D6-2FF3BB9EA02D}" dt="2023-04-08T00:16:33.107" v="720" actId="478"/>
          <ac:spMkLst>
            <pc:docMk/>
            <pc:sldMk cId="418821511" sldId="259"/>
            <ac:spMk id="66" creationId="{FDB4859B-1684-971C-59A1-61BF40A96EF5}"/>
          </ac:spMkLst>
        </pc:spChg>
        <pc:spChg chg="add del mod">
          <ac:chgData name="White, Ellie" userId="fec56361-5c8a-4790-9e84-6272d2f2258e" providerId="ADAL" clId="{C84A408E-A860-4545-93D6-2FF3BB9EA02D}" dt="2023-04-08T00:16:32.319" v="719" actId="478"/>
          <ac:spMkLst>
            <pc:docMk/>
            <pc:sldMk cId="418821511" sldId="259"/>
            <ac:spMk id="67" creationId="{15736AA5-1204-CB75-5536-9C88F248D618}"/>
          </ac:spMkLst>
        </pc:spChg>
        <pc:spChg chg="add del mod">
          <ac:chgData name="White, Ellie" userId="fec56361-5c8a-4790-9e84-6272d2f2258e" providerId="ADAL" clId="{C84A408E-A860-4545-93D6-2FF3BB9EA02D}" dt="2023-04-08T00:16:30.598" v="718" actId="478"/>
          <ac:spMkLst>
            <pc:docMk/>
            <pc:sldMk cId="418821511" sldId="259"/>
            <ac:spMk id="69" creationId="{46550737-53B1-956F-CA97-3D417BA35980}"/>
          </ac:spMkLst>
        </pc:spChg>
        <pc:spChg chg="add del mod">
          <ac:chgData name="White, Ellie" userId="fec56361-5c8a-4790-9e84-6272d2f2258e" providerId="ADAL" clId="{C84A408E-A860-4545-93D6-2FF3BB9EA02D}" dt="2023-04-08T00:16:29.765" v="717" actId="478"/>
          <ac:spMkLst>
            <pc:docMk/>
            <pc:sldMk cId="418821511" sldId="259"/>
            <ac:spMk id="70" creationId="{C8F5DBB2-5B24-D06D-51FC-2D87F5E24435}"/>
          </ac:spMkLst>
        </pc:spChg>
        <pc:spChg chg="add del mod">
          <ac:chgData name="White, Ellie" userId="fec56361-5c8a-4790-9e84-6272d2f2258e" providerId="ADAL" clId="{C84A408E-A860-4545-93D6-2FF3BB9EA02D}" dt="2023-04-08T00:16:26.208" v="714" actId="478"/>
          <ac:spMkLst>
            <pc:docMk/>
            <pc:sldMk cId="418821511" sldId="259"/>
            <ac:spMk id="71" creationId="{A30C75B0-D42C-9570-B7C0-D04A3262D53D}"/>
          </ac:spMkLst>
        </pc:spChg>
        <pc:spChg chg="add del mod">
          <ac:chgData name="White, Ellie" userId="fec56361-5c8a-4790-9e84-6272d2f2258e" providerId="ADAL" clId="{C84A408E-A860-4545-93D6-2FF3BB9EA02D}" dt="2023-04-08T00:16:27.412" v="715" actId="478"/>
          <ac:spMkLst>
            <pc:docMk/>
            <pc:sldMk cId="418821511" sldId="259"/>
            <ac:spMk id="72" creationId="{2A2CE2EF-32C9-10D8-F5E9-9B72E2C15202}"/>
          </ac:spMkLst>
        </pc:spChg>
        <pc:spChg chg="add del mod">
          <ac:chgData name="White, Ellie" userId="fec56361-5c8a-4790-9e84-6272d2f2258e" providerId="ADAL" clId="{C84A408E-A860-4545-93D6-2FF3BB9EA02D}" dt="2023-04-08T00:16:28.202" v="716" actId="478"/>
          <ac:spMkLst>
            <pc:docMk/>
            <pc:sldMk cId="418821511" sldId="259"/>
            <ac:spMk id="73" creationId="{10F45CA0-6AA5-51E9-D637-C7B59B49005E}"/>
          </ac:spMkLst>
        </pc:spChg>
        <pc:spChg chg="add del mod ord">
          <ac:chgData name="White, Ellie" userId="fec56361-5c8a-4790-9e84-6272d2f2258e" providerId="ADAL" clId="{C84A408E-A860-4545-93D6-2FF3BB9EA02D}" dt="2023-04-08T00:29:07.866" v="850" actId="478"/>
          <ac:spMkLst>
            <pc:docMk/>
            <pc:sldMk cId="418821511" sldId="259"/>
            <ac:spMk id="76" creationId="{B59622EB-FCBA-F2F0-1C1C-BF76FEAB8410}"/>
          </ac:spMkLst>
        </pc:spChg>
        <pc:spChg chg="add mod">
          <ac:chgData name="White, Ellie" userId="fec56361-5c8a-4790-9e84-6272d2f2258e" providerId="ADAL" clId="{C84A408E-A860-4545-93D6-2FF3BB9EA02D}" dt="2023-04-08T04:55:19.252" v="1889" actId="165"/>
          <ac:spMkLst>
            <pc:docMk/>
            <pc:sldMk cId="418821511" sldId="259"/>
            <ac:spMk id="81" creationId="{3240E778-2DD8-FCFB-2709-EF8112894D6E}"/>
          </ac:spMkLst>
        </pc:spChg>
        <pc:spChg chg="add del mod ord topLvl">
          <ac:chgData name="White, Ellie" userId="fec56361-5c8a-4790-9e84-6272d2f2258e" providerId="ADAL" clId="{C84A408E-A860-4545-93D6-2FF3BB9EA02D}" dt="2023-04-08T22:16:00.822" v="4482" actId="478"/>
          <ac:spMkLst>
            <pc:docMk/>
            <pc:sldMk cId="418821511" sldId="259"/>
            <ac:spMk id="84" creationId="{619E7957-7407-2B4D-7963-4364CE246076}"/>
          </ac:spMkLst>
        </pc:spChg>
        <pc:spChg chg="add del mod ord topLvl">
          <ac:chgData name="White, Ellie" userId="fec56361-5c8a-4790-9e84-6272d2f2258e" providerId="ADAL" clId="{C84A408E-A860-4545-93D6-2FF3BB9EA02D}" dt="2023-04-08T22:16:02.334" v="4483" actId="478"/>
          <ac:spMkLst>
            <pc:docMk/>
            <pc:sldMk cId="418821511" sldId="259"/>
            <ac:spMk id="85" creationId="{CEFC6F2A-ADE9-DBB2-AC4E-ECEFC9411DD6}"/>
          </ac:spMkLst>
        </pc:spChg>
        <pc:spChg chg="add del mod">
          <ac:chgData name="White, Ellie" userId="fec56361-5c8a-4790-9e84-6272d2f2258e" providerId="ADAL" clId="{C84A408E-A860-4545-93D6-2FF3BB9EA02D}" dt="2023-04-08T00:38:13.388" v="966"/>
          <ac:spMkLst>
            <pc:docMk/>
            <pc:sldMk cId="418821511" sldId="259"/>
            <ac:spMk id="88" creationId="{54DF0FB8-C597-32C5-45D5-D9B244CE0EC8}"/>
          </ac:spMkLst>
        </pc:spChg>
        <pc:spChg chg="add del mod">
          <ac:chgData name="White, Ellie" userId="fec56361-5c8a-4790-9e84-6272d2f2258e" providerId="ADAL" clId="{C84A408E-A860-4545-93D6-2FF3BB9EA02D}" dt="2023-04-08T00:42:41.535" v="1018" actId="478"/>
          <ac:spMkLst>
            <pc:docMk/>
            <pc:sldMk cId="418821511" sldId="259"/>
            <ac:spMk id="89" creationId="{1B0DD077-1C8B-15D2-4414-BFD618F7B585}"/>
          </ac:spMkLst>
        </pc:spChg>
        <pc:spChg chg="add mod topLvl">
          <ac:chgData name="White, Ellie" userId="fec56361-5c8a-4790-9e84-6272d2f2258e" providerId="ADAL" clId="{C84A408E-A860-4545-93D6-2FF3BB9EA02D}" dt="2023-04-08T22:49:43.398" v="4871" actId="164"/>
          <ac:spMkLst>
            <pc:docMk/>
            <pc:sldMk cId="418821511" sldId="259"/>
            <ac:spMk id="90" creationId="{5851EF92-C2D1-4404-C3F7-F8D03E0123BC}"/>
          </ac:spMkLst>
        </pc:spChg>
        <pc:spChg chg="add del mod">
          <ac:chgData name="White, Ellie" userId="fec56361-5c8a-4790-9e84-6272d2f2258e" providerId="ADAL" clId="{C84A408E-A860-4545-93D6-2FF3BB9EA02D}" dt="2023-04-08T00:48:46.993" v="1099" actId="478"/>
          <ac:spMkLst>
            <pc:docMk/>
            <pc:sldMk cId="418821511" sldId="259"/>
            <ac:spMk id="91" creationId="{68572B08-D97D-7043-9EA3-B77435995B88}"/>
          </ac:spMkLst>
        </pc:spChg>
        <pc:spChg chg="add mod">
          <ac:chgData name="White, Ellie" userId="fec56361-5c8a-4790-9e84-6272d2f2258e" providerId="ADAL" clId="{C84A408E-A860-4545-93D6-2FF3BB9EA02D}" dt="2023-04-08T04:55:19.252" v="1889" actId="165"/>
          <ac:spMkLst>
            <pc:docMk/>
            <pc:sldMk cId="418821511" sldId="259"/>
            <ac:spMk id="92" creationId="{0A260F97-5EB5-E6BD-1F92-B9189BBE145E}"/>
          </ac:spMkLst>
        </pc:spChg>
        <pc:spChg chg="add mod">
          <ac:chgData name="White, Ellie" userId="fec56361-5c8a-4790-9e84-6272d2f2258e" providerId="ADAL" clId="{C84A408E-A860-4545-93D6-2FF3BB9EA02D}" dt="2023-04-08T04:55:19.252" v="1889" actId="165"/>
          <ac:spMkLst>
            <pc:docMk/>
            <pc:sldMk cId="418821511" sldId="259"/>
            <ac:spMk id="93" creationId="{06F92A4B-759E-AD53-BED4-C5BB1E73C4EF}"/>
          </ac:spMkLst>
        </pc:spChg>
        <pc:spChg chg="add mod">
          <ac:chgData name="White, Ellie" userId="fec56361-5c8a-4790-9e84-6272d2f2258e" providerId="ADAL" clId="{C84A408E-A860-4545-93D6-2FF3BB9EA02D}" dt="2023-04-08T04:55:19.252" v="1889" actId="165"/>
          <ac:spMkLst>
            <pc:docMk/>
            <pc:sldMk cId="418821511" sldId="259"/>
            <ac:spMk id="94" creationId="{BABF8ED6-A3C8-C052-B5F3-995A850AF928}"/>
          </ac:spMkLst>
        </pc:spChg>
        <pc:spChg chg="add mod">
          <ac:chgData name="White, Ellie" userId="fec56361-5c8a-4790-9e84-6272d2f2258e" providerId="ADAL" clId="{C84A408E-A860-4545-93D6-2FF3BB9EA02D}" dt="2023-04-08T04:55:19.252" v="1889" actId="165"/>
          <ac:spMkLst>
            <pc:docMk/>
            <pc:sldMk cId="418821511" sldId="259"/>
            <ac:spMk id="95" creationId="{3BB68EE1-FC65-181A-1B46-4428C7F8C79F}"/>
          </ac:spMkLst>
        </pc:spChg>
        <pc:spChg chg="mod">
          <ac:chgData name="White, Ellie" userId="fec56361-5c8a-4790-9e84-6272d2f2258e" providerId="ADAL" clId="{C84A408E-A860-4545-93D6-2FF3BB9EA02D}" dt="2023-04-08T04:52:21.407" v="1879" actId="1036"/>
          <ac:spMkLst>
            <pc:docMk/>
            <pc:sldMk cId="418821511" sldId="259"/>
            <ac:spMk id="98" creationId="{47D8E3A6-F5CB-5618-E2CD-E9B22295B9EB}"/>
          </ac:spMkLst>
        </pc:spChg>
        <pc:spChg chg="mod">
          <ac:chgData name="White, Ellie" userId="fec56361-5c8a-4790-9e84-6272d2f2258e" providerId="ADAL" clId="{C84A408E-A860-4545-93D6-2FF3BB9EA02D}" dt="2023-04-08T04:48:15.894" v="1822" actId="1035"/>
          <ac:spMkLst>
            <pc:docMk/>
            <pc:sldMk cId="418821511" sldId="259"/>
            <ac:spMk id="99" creationId="{3975039D-4592-64DD-7538-39E7D27BA951}"/>
          </ac:spMkLst>
        </pc:spChg>
        <pc:spChg chg="mod">
          <ac:chgData name="White, Ellie" userId="fec56361-5c8a-4790-9e84-6272d2f2258e" providerId="ADAL" clId="{C84A408E-A860-4545-93D6-2FF3BB9EA02D}" dt="2023-04-08T04:48:10.939" v="1819" actId="1035"/>
          <ac:spMkLst>
            <pc:docMk/>
            <pc:sldMk cId="418821511" sldId="259"/>
            <ac:spMk id="100" creationId="{4A454BFB-5CAB-5C56-C9F5-3956182EC815}"/>
          </ac:spMkLst>
        </pc:spChg>
        <pc:spChg chg="mod">
          <ac:chgData name="White, Ellie" userId="fec56361-5c8a-4790-9e84-6272d2f2258e" providerId="ADAL" clId="{C84A408E-A860-4545-93D6-2FF3BB9EA02D}" dt="2023-04-08T04:48:13.204" v="1821" actId="1035"/>
          <ac:spMkLst>
            <pc:docMk/>
            <pc:sldMk cId="418821511" sldId="259"/>
            <ac:spMk id="101" creationId="{0F895223-4005-2F03-3CEE-63404BC20742}"/>
          </ac:spMkLst>
        </pc:spChg>
        <pc:spChg chg="add del">
          <ac:chgData name="White, Ellie" userId="fec56361-5c8a-4790-9e84-6272d2f2258e" providerId="ADAL" clId="{C84A408E-A860-4545-93D6-2FF3BB9EA02D}" dt="2023-04-08T03:56:29.823" v="1610" actId="478"/>
          <ac:spMkLst>
            <pc:docMk/>
            <pc:sldMk cId="418821511" sldId="259"/>
            <ac:spMk id="102" creationId="{90F703A2-70A9-105D-7F1E-F18BDB40DF83}"/>
          </ac:spMkLst>
        </pc:spChg>
        <pc:spChg chg="add del">
          <ac:chgData name="White, Ellie" userId="fec56361-5c8a-4790-9e84-6272d2f2258e" providerId="ADAL" clId="{C84A408E-A860-4545-93D6-2FF3BB9EA02D}" dt="2023-04-08T03:56:30.773" v="1611" actId="478"/>
          <ac:spMkLst>
            <pc:docMk/>
            <pc:sldMk cId="418821511" sldId="259"/>
            <ac:spMk id="103" creationId="{4DF4AA7E-3FC1-50DF-4A5D-A07176515E66}"/>
          </ac:spMkLst>
        </pc:spChg>
        <pc:spChg chg="add del">
          <ac:chgData name="White, Ellie" userId="fec56361-5c8a-4790-9e84-6272d2f2258e" providerId="ADAL" clId="{C84A408E-A860-4545-93D6-2FF3BB9EA02D}" dt="2023-04-08T03:56:28.799" v="1609" actId="478"/>
          <ac:spMkLst>
            <pc:docMk/>
            <pc:sldMk cId="418821511" sldId="259"/>
            <ac:spMk id="104" creationId="{310D145F-3253-D855-30BC-BBF64149C8B8}"/>
          </ac:spMkLst>
        </pc:spChg>
        <pc:spChg chg="add del">
          <ac:chgData name="White, Ellie" userId="fec56361-5c8a-4790-9e84-6272d2f2258e" providerId="ADAL" clId="{C84A408E-A860-4545-93D6-2FF3BB9EA02D}" dt="2023-04-08T03:56:31.852" v="1612" actId="478"/>
          <ac:spMkLst>
            <pc:docMk/>
            <pc:sldMk cId="418821511" sldId="259"/>
            <ac:spMk id="105" creationId="{76D7BF2F-CDA3-EC25-C771-F30F5FBB2779}"/>
          </ac:spMkLst>
        </pc:spChg>
        <pc:spChg chg="add del">
          <ac:chgData name="White, Ellie" userId="fec56361-5c8a-4790-9e84-6272d2f2258e" providerId="ADAL" clId="{C84A408E-A860-4545-93D6-2FF3BB9EA02D}" dt="2023-04-08T03:56:26.158" v="1608" actId="478"/>
          <ac:spMkLst>
            <pc:docMk/>
            <pc:sldMk cId="418821511" sldId="259"/>
            <ac:spMk id="106" creationId="{A8937C26-7DB4-69E5-ECEE-0A7EAAE20018}"/>
          </ac:spMkLst>
        </pc:spChg>
        <pc:spChg chg="add del">
          <ac:chgData name="White, Ellie" userId="fec56361-5c8a-4790-9e84-6272d2f2258e" providerId="ADAL" clId="{C84A408E-A860-4545-93D6-2FF3BB9EA02D}" dt="2023-04-08T03:56:32.807" v="1613" actId="478"/>
          <ac:spMkLst>
            <pc:docMk/>
            <pc:sldMk cId="418821511" sldId="259"/>
            <ac:spMk id="107" creationId="{179C8D94-4E6E-6F9C-E22E-AB813885882D}"/>
          </ac:spMkLst>
        </pc:spChg>
        <pc:spChg chg="add del">
          <ac:chgData name="White, Ellie" userId="fec56361-5c8a-4790-9e84-6272d2f2258e" providerId="ADAL" clId="{C84A408E-A860-4545-93D6-2FF3BB9EA02D}" dt="2023-04-08T03:56:24.143" v="1607" actId="478"/>
          <ac:spMkLst>
            <pc:docMk/>
            <pc:sldMk cId="418821511" sldId="259"/>
            <ac:spMk id="108" creationId="{B4055A53-7666-CFEF-C53E-557A6E4F4A14}"/>
          </ac:spMkLst>
        </pc:spChg>
        <pc:spChg chg="add del">
          <ac:chgData name="White, Ellie" userId="fec56361-5c8a-4790-9e84-6272d2f2258e" providerId="ADAL" clId="{C84A408E-A860-4545-93D6-2FF3BB9EA02D}" dt="2023-04-08T03:56:35.250" v="1614" actId="478"/>
          <ac:spMkLst>
            <pc:docMk/>
            <pc:sldMk cId="418821511" sldId="259"/>
            <ac:spMk id="109" creationId="{27B07E7F-1831-E3A1-ED20-4B3FC317CFA6}"/>
          </ac:spMkLst>
        </pc:spChg>
        <pc:spChg chg="add mod topLvl">
          <ac:chgData name="White, Ellie" userId="fec56361-5c8a-4790-9e84-6272d2f2258e" providerId="ADAL" clId="{C84A408E-A860-4545-93D6-2FF3BB9EA02D}" dt="2023-04-08T22:23:05.647" v="4719" actId="948"/>
          <ac:spMkLst>
            <pc:docMk/>
            <pc:sldMk cId="418821511" sldId="259"/>
            <ac:spMk id="110" creationId="{F9664226-E875-1805-201D-4F823ECC3451}"/>
          </ac:spMkLst>
        </pc:spChg>
        <pc:spChg chg="add del mod ord">
          <ac:chgData name="White, Ellie" userId="fec56361-5c8a-4790-9e84-6272d2f2258e" providerId="ADAL" clId="{C84A408E-A860-4545-93D6-2FF3BB9EA02D}" dt="2023-04-08T04:47:04.112" v="1726" actId="478"/>
          <ac:spMkLst>
            <pc:docMk/>
            <pc:sldMk cId="418821511" sldId="259"/>
            <ac:spMk id="111" creationId="{FFE686FD-9B86-214A-57AF-2068E95A0CF8}"/>
          </ac:spMkLst>
        </pc:spChg>
        <pc:spChg chg="add mod topLvl">
          <ac:chgData name="White, Ellie" userId="fec56361-5c8a-4790-9e84-6272d2f2258e" providerId="ADAL" clId="{C84A408E-A860-4545-93D6-2FF3BB9EA02D}" dt="2023-04-08T22:49:43.398" v="4871" actId="164"/>
          <ac:spMkLst>
            <pc:docMk/>
            <pc:sldMk cId="418821511" sldId="259"/>
            <ac:spMk id="112" creationId="{9B0ACAAE-D4D7-4F23-2B4D-0E3E68C77436}"/>
          </ac:spMkLst>
        </pc:spChg>
        <pc:spChg chg="add mod topLvl">
          <ac:chgData name="White, Ellie" userId="fec56361-5c8a-4790-9e84-6272d2f2258e" providerId="ADAL" clId="{C84A408E-A860-4545-93D6-2FF3BB9EA02D}" dt="2023-04-08T22:49:43.398" v="4871" actId="164"/>
          <ac:spMkLst>
            <pc:docMk/>
            <pc:sldMk cId="418821511" sldId="259"/>
            <ac:spMk id="113" creationId="{ADD06344-B326-2FA0-9D49-5D0F37B6975C}"/>
          </ac:spMkLst>
        </pc:spChg>
        <pc:spChg chg="add mod topLvl">
          <ac:chgData name="White, Ellie" userId="fec56361-5c8a-4790-9e84-6272d2f2258e" providerId="ADAL" clId="{C84A408E-A860-4545-93D6-2FF3BB9EA02D}" dt="2023-04-08T22:49:43.398" v="4871" actId="164"/>
          <ac:spMkLst>
            <pc:docMk/>
            <pc:sldMk cId="418821511" sldId="259"/>
            <ac:spMk id="114" creationId="{21539A2C-A52A-A73B-B246-392B354EC280}"/>
          </ac:spMkLst>
        </pc:spChg>
        <pc:spChg chg="add mod ord topLvl">
          <ac:chgData name="White, Ellie" userId="fec56361-5c8a-4790-9e84-6272d2f2258e" providerId="ADAL" clId="{C84A408E-A860-4545-93D6-2FF3BB9EA02D}" dt="2023-04-08T22:49:43.398" v="4871" actId="164"/>
          <ac:spMkLst>
            <pc:docMk/>
            <pc:sldMk cId="418821511" sldId="259"/>
            <ac:spMk id="115" creationId="{DDF40092-C545-B15E-326D-AEB0893FAE4D}"/>
          </ac:spMkLst>
        </pc:spChg>
        <pc:spChg chg="add mod ord topLvl">
          <ac:chgData name="White, Ellie" userId="fec56361-5c8a-4790-9e84-6272d2f2258e" providerId="ADAL" clId="{C84A408E-A860-4545-93D6-2FF3BB9EA02D}" dt="2023-04-08T22:49:43.398" v="4871" actId="164"/>
          <ac:spMkLst>
            <pc:docMk/>
            <pc:sldMk cId="418821511" sldId="259"/>
            <ac:spMk id="116" creationId="{68732BA1-F724-FC4F-E74C-B052C4B3D729}"/>
          </ac:spMkLst>
        </pc:spChg>
        <pc:spChg chg="add mod topLvl">
          <ac:chgData name="White, Ellie" userId="fec56361-5c8a-4790-9e84-6272d2f2258e" providerId="ADAL" clId="{C84A408E-A860-4545-93D6-2FF3BB9EA02D}" dt="2023-04-08T19:31:54.742" v="2313" actId="164"/>
          <ac:spMkLst>
            <pc:docMk/>
            <pc:sldMk cId="418821511" sldId="259"/>
            <ac:spMk id="117" creationId="{4CC719BB-510E-764E-109D-D1F995DA5091}"/>
          </ac:spMkLst>
        </pc:spChg>
        <pc:spChg chg="mod">
          <ac:chgData name="White, Ellie" userId="fec56361-5c8a-4790-9e84-6272d2f2258e" providerId="ADAL" clId="{C84A408E-A860-4545-93D6-2FF3BB9EA02D}" dt="2023-04-08T04:55:19.252" v="1889" actId="165"/>
          <ac:spMkLst>
            <pc:docMk/>
            <pc:sldMk cId="418821511" sldId="259"/>
            <ac:spMk id="127" creationId="{DFB220B8-B700-0402-E0FE-BF3D28170C36}"/>
          </ac:spMkLst>
        </pc:spChg>
        <pc:spChg chg="mod">
          <ac:chgData name="White, Ellie" userId="fec56361-5c8a-4790-9e84-6272d2f2258e" providerId="ADAL" clId="{C84A408E-A860-4545-93D6-2FF3BB9EA02D}" dt="2023-04-08T04:55:19.252" v="1889" actId="165"/>
          <ac:spMkLst>
            <pc:docMk/>
            <pc:sldMk cId="418821511" sldId="259"/>
            <ac:spMk id="128" creationId="{8A3F892E-3282-B1A1-E1DD-F1DD59F3E41C}"/>
          </ac:spMkLst>
        </pc:spChg>
        <pc:spChg chg="mod">
          <ac:chgData name="White, Ellie" userId="fec56361-5c8a-4790-9e84-6272d2f2258e" providerId="ADAL" clId="{C84A408E-A860-4545-93D6-2FF3BB9EA02D}" dt="2023-04-08T04:55:19.252" v="1889" actId="165"/>
          <ac:spMkLst>
            <pc:docMk/>
            <pc:sldMk cId="418821511" sldId="259"/>
            <ac:spMk id="129" creationId="{D73DEE52-8D5A-DCF2-1837-B14BE68940EC}"/>
          </ac:spMkLst>
        </pc:spChg>
        <pc:spChg chg="mod">
          <ac:chgData name="White, Ellie" userId="fec56361-5c8a-4790-9e84-6272d2f2258e" providerId="ADAL" clId="{C84A408E-A860-4545-93D6-2FF3BB9EA02D}" dt="2023-04-08T04:55:19.252" v="1889" actId="165"/>
          <ac:spMkLst>
            <pc:docMk/>
            <pc:sldMk cId="418821511" sldId="259"/>
            <ac:spMk id="130" creationId="{DBD68E8A-7B71-6087-74B5-7754C3E16BC8}"/>
          </ac:spMkLst>
        </pc:spChg>
        <pc:spChg chg="add del mod ord topLvl">
          <ac:chgData name="White, Ellie" userId="fec56361-5c8a-4790-9e84-6272d2f2258e" providerId="ADAL" clId="{C84A408E-A860-4545-93D6-2FF3BB9EA02D}" dt="2023-04-08T19:22:29.718" v="2097" actId="478"/>
          <ac:spMkLst>
            <pc:docMk/>
            <pc:sldMk cId="418821511" sldId="259"/>
            <ac:spMk id="131" creationId="{7A934526-0E84-7580-3497-9231421EE921}"/>
          </ac:spMkLst>
        </pc:spChg>
        <pc:spChg chg="add mod">
          <ac:chgData name="White, Ellie" userId="fec56361-5c8a-4790-9e84-6272d2f2258e" providerId="ADAL" clId="{C84A408E-A860-4545-93D6-2FF3BB9EA02D}" dt="2023-04-08T22:49:43.398" v="4871" actId="164"/>
          <ac:spMkLst>
            <pc:docMk/>
            <pc:sldMk cId="418821511" sldId="259"/>
            <ac:spMk id="150" creationId="{557F984C-E483-ACDC-480F-30CA1F44B8F7}"/>
          </ac:spMkLst>
        </pc:spChg>
        <pc:spChg chg="add mod ord">
          <ac:chgData name="White, Ellie" userId="fec56361-5c8a-4790-9e84-6272d2f2258e" providerId="ADAL" clId="{C84A408E-A860-4545-93D6-2FF3BB9EA02D}" dt="2023-04-08T22:49:43.398" v="4871" actId="164"/>
          <ac:spMkLst>
            <pc:docMk/>
            <pc:sldMk cId="418821511" sldId="259"/>
            <ac:spMk id="154" creationId="{10F62627-5069-528E-53D4-07F97402E75A}"/>
          </ac:spMkLst>
        </pc:spChg>
        <pc:grpChg chg="mod">
          <ac:chgData name="White, Ellie" userId="fec56361-5c8a-4790-9e84-6272d2f2258e" providerId="ADAL" clId="{C84A408E-A860-4545-93D6-2FF3BB9EA02D}" dt="2023-04-08T04:55:19.252" v="1889" actId="165"/>
          <ac:grpSpMkLst>
            <pc:docMk/>
            <pc:sldMk cId="418821511" sldId="259"/>
            <ac:grpSpMk id="35" creationId="{3B011D50-52EE-C8EF-40E3-A1C9D61D50A3}"/>
          </ac:grpSpMkLst>
        </pc:grpChg>
        <pc:grpChg chg="mod topLvl">
          <ac:chgData name="White, Ellie" userId="fec56361-5c8a-4790-9e84-6272d2f2258e" providerId="ADAL" clId="{C84A408E-A860-4545-93D6-2FF3BB9EA02D}" dt="2023-04-08T22:49:43.398" v="4871" actId="164"/>
          <ac:grpSpMkLst>
            <pc:docMk/>
            <pc:sldMk cId="418821511" sldId="259"/>
            <ac:grpSpMk id="60" creationId="{DF33481A-EC37-37C2-56C1-F6B3EC394779}"/>
          </ac:grpSpMkLst>
        </pc:grpChg>
        <pc:grpChg chg="del">
          <ac:chgData name="White, Ellie" userId="fec56361-5c8a-4790-9e84-6272d2f2258e" providerId="ADAL" clId="{C84A408E-A860-4545-93D6-2FF3BB9EA02D}" dt="2023-04-08T00:33:54.518" v="914" actId="165"/>
          <ac:grpSpMkLst>
            <pc:docMk/>
            <pc:sldMk cId="418821511" sldId="259"/>
            <ac:grpSpMk id="68" creationId="{530C4716-1ECC-8E7E-A2CF-5CE942415C25}"/>
          </ac:grpSpMkLst>
        </pc:grpChg>
        <pc:grpChg chg="add mod topLvl">
          <ac:chgData name="White, Ellie" userId="fec56361-5c8a-4790-9e84-6272d2f2258e" providerId="ADAL" clId="{C84A408E-A860-4545-93D6-2FF3BB9EA02D}" dt="2023-04-08T22:49:43.398" v="4871" actId="164"/>
          <ac:grpSpMkLst>
            <pc:docMk/>
            <pc:sldMk cId="418821511" sldId="259"/>
            <ac:grpSpMk id="77" creationId="{AD5546C7-930E-3C93-F49E-C53376DB3189}"/>
          </ac:grpSpMkLst>
        </pc:grpChg>
        <pc:grpChg chg="add del mod">
          <ac:chgData name="White, Ellie" userId="fec56361-5c8a-4790-9e84-6272d2f2258e" providerId="ADAL" clId="{C84A408E-A860-4545-93D6-2FF3BB9EA02D}" dt="2023-04-08T00:22:36.980" v="787" actId="165"/>
          <ac:grpSpMkLst>
            <pc:docMk/>
            <pc:sldMk cId="418821511" sldId="259"/>
            <ac:grpSpMk id="78" creationId="{2B5DD970-9F2B-6174-96D0-B241CCB6190B}"/>
          </ac:grpSpMkLst>
        </pc:grpChg>
        <pc:grpChg chg="add del mod">
          <ac:chgData name="White, Ellie" userId="fec56361-5c8a-4790-9e84-6272d2f2258e" providerId="ADAL" clId="{C84A408E-A860-4545-93D6-2FF3BB9EA02D}" dt="2023-04-08T00:21:27.704" v="772" actId="165"/>
          <ac:grpSpMkLst>
            <pc:docMk/>
            <pc:sldMk cId="418821511" sldId="259"/>
            <ac:grpSpMk id="79" creationId="{B6C78AE9-3000-F570-4A46-B0F9AA1B59C9}"/>
          </ac:grpSpMkLst>
        </pc:grpChg>
        <pc:grpChg chg="add del mod">
          <ac:chgData name="White, Ellie" userId="fec56361-5c8a-4790-9e84-6272d2f2258e" providerId="ADAL" clId="{C84A408E-A860-4545-93D6-2FF3BB9EA02D}" dt="2023-04-08T00:20:34.006" v="762" actId="165"/>
          <ac:grpSpMkLst>
            <pc:docMk/>
            <pc:sldMk cId="418821511" sldId="259"/>
            <ac:grpSpMk id="80" creationId="{7FD6A9CD-3FC2-9EE4-E92B-A8831FC74B31}"/>
          </ac:grpSpMkLst>
        </pc:grpChg>
        <pc:grpChg chg="add mod">
          <ac:chgData name="White, Ellie" userId="fec56361-5c8a-4790-9e84-6272d2f2258e" providerId="ADAL" clId="{C84A408E-A860-4545-93D6-2FF3BB9EA02D}" dt="2023-04-08T04:55:19.252" v="1889" actId="165"/>
          <ac:grpSpMkLst>
            <pc:docMk/>
            <pc:sldMk cId="418821511" sldId="259"/>
            <ac:grpSpMk id="82" creationId="{218D5BCE-A51A-2095-AC85-4E33374F49B8}"/>
          </ac:grpSpMkLst>
        </pc:grpChg>
        <pc:grpChg chg="add mod topLvl">
          <ac:chgData name="White, Ellie" userId="fec56361-5c8a-4790-9e84-6272d2f2258e" providerId="ADAL" clId="{C84A408E-A860-4545-93D6-2FF3BB9EA02D}" dt="2023-04-08T22:49:43.398" v="4871" actId="164"/>
          <ac:grpSpMkLst>
            <pc:docMk/>
            <pc:sldMk cId="418821511" sldId="259"/>
            <ac:grpSpMk id="83" creationId="{77C10F98-C61B-7003-CFE4-3CB8D967E106}"/>
          </ac:grpSpMkLst>
        </pc:grpChg>
        <pc:grpChg chg="add del mod">
          <ac:chgData name="White, Ellie" userId="fec56361-5c8a-4790-9e84-6272d2f2258e" providerId="ADAL" clId="{C84A408E-A860-4545-93D6-2FF3BB9EA02D}" dt="2023-04-08T00:49:02.953" v="1100" actId="165"/>
          <ac:grpSpMkLst>
            <pc:docMk/>
            <pc:sldMk cId="418821511" sldId="259"/>
            <ac:grpSpMk id="86" creationId="{C3E9FC94-8E59-36A3-B5FF-346FCA32AC5B}"/>
          </ac:grpSpMkLst>
        </pc:grpChg>
        <pc:grpChg chg="add del mod">
          <ac:chgData name="White, Ellie" userId="fec56361-5c8a-4790-9e84-6272d2f2258e" providerId="ADAL" clId="{C84A408E-A860-4545-93D6-2FF3BB9EA02D}" dt="2023-04-08T00:55:21.661" v="1209" actId="478"/>
          <ac:grpSpMkLst>
            <pc:docMk/>
            <pc:sldMk cId="418821511" sldId="259"/>
            <ac:grpSpMk id="87" creationId="{313BAD8D-99C5-0464-8F04-C849B1A8CD12}"/>
          </ac:grpSpMkLst>
        </pc:grpChg>
        <pc:grpChg chg="add mod topLvl">
          <ac:chgData name="White, Ellie" userId="fec56361-5c8a-4790-9e84-6272d2f2258e" providerId="ADAL" clId="{C84A408E-A860-4545-93D6-2FF3BB9EA02D}" dt="2023-04-08T22:49:43.398" v="4871" actId="164"/>
          <ac:grpSpMkLst>
            <pc:docMk/>
            <pc:sldMk cId="418821511" sldId="259"/>
            <ac:grpSpMk id="96" creationId="{D20A6F3A-7E85-9FFB-A66A-BE28177F74CC}"/>
          </ac:grpSpMkLst>
        </pc:grpChg>
        <pc:grpChg chg="add del mod">
          <ac:chgData name="White, Ellie" userId="fec56361-5c8a-4790-9e84-6272d2f2258e" providerId="ADAL" clId="{C84A408E-A860-4545-93D6-2FF3BB9EA02D}" dt="2023-04-08T04:53:12.290" v="1884" actId="478"/>
          <ac:grpSpMkLst>
            <pc:docMk/>
            <pc:sldMk cId="418821511" sldId="259"/>
            <ac:grpSpMk id="97" creationId="{B3541865-3898-6F3E-E91B-38E53584A5DB}"/>
          </ac:grpSpMkLst>
        </pc:grpChg>
        <pc:grpChg chg="add del mod topLvl">
          <ac:chgData name="White, Ellie" userId="fec56361-5c8a-4790-9e84-6272d2f2258e" providerId="ADAL" clId="{C84A408E-A860-4545-93D6-2FF3BB9EA02D}" dt="2023-04-08T19:31:05.389" v="2305" actId="165"/>
          <ac:grpSpMkLst>
            <pc:docMk/>
            <pc:sldMk cId="418821511" sldId="259"/>
            <ac:grpSpMk id="118" creationId="{FF077AE5-48CD-F6BF-027D-8FE91C913D75}"/>
          </ac:grpSpMkLst>
        </pc:grpChg>
        <pc:grpChg chg="add mod topLvl">
          <ac:chgData name="White, Ellie" userId="fec56361-5c8a-4790-9e84-6272d2f2258e" providerId="ADAL" clId="{C84A408E-A860-4545-93D6-2FF3BB9EA02D}" dt="2023-04-08T22:49:43.398" v="4871" actId="164"/>
          <ac:grpSpMkLst>
            <pc:docMk/>
            <pc:sldMk cId="418821511" sldId="259"/>
            <ac:grpSpMk id="119" creationId="{BA8F6FA3-392B-2DCE-F67B-AFE623DEB112}"/>
          </ac:grpSpMkLst>
        </pc:grpChg>
        <pc:grpChg chg="add mod topLvl">
          <ac:chgData name="White, Ellie" userId="fec56361-5c8a-4790-9e84-6272d2f2258e" providerId="ADAL" clId="{C84A408E-A860-4545-93D6-2FF3BB9EA02D}" dt="2023-04-08T22:49:43.398" v="4871" actId="164"/>
          <ac:grpSpMkLst>
            <pc:docMk/>
            <pc:sldMk cId="418821511" sldId="259"/>
            <ac:grpSpMk id="126" creationId="{49C22CF5-4563-EAC1-06B9-8101272D2049}"/>
          </ac:grpSpMkLst>
        </pc:grpChg>
        <pc:grpChg chg="add del mod">
          <ac:chgData name="White, Ellie" userId="fec56361-5c8a-4790-9e84-6272d2f2258e" providerId="ADAL" clId="{C84A408E-A860-4545-93D6-2FF3BB9EA02D}" dt="2023-04-08T04:55:19.252" v="1889" actId="165"/>
          <ac:grpSpMkLst>
            <pc:docMk/>
            <pc:sldMk cId="418821511" sldId="259"/>
            <ac:grpSpMk id="132" creationId="{7B627908-3A72-3CE4-2AD8-D6FD72F512E9}"/>
          </ac:grpSpMkLst>
        </pc:grpChg>
        <pc:grpChg chg="add mod">
          <ac:chgData name="White, Ellie" userId="fec56361-5c8a-4790-9e84-6272d2f2258e" providerId="ADAL" clId="{C84A408E-A860-4545-93D6-2FF3BB9EA02D}" dt="2023-04-08T19:31:21.240" v="2307" actId="338"/>
          <ac:grpSpMkLst>
            <pc:docMk/>
            <pc:sldMk cId="418821511" sldId="259"/>
            <ac:grpSpMk id="137" creationId="{45045B4E-BD98-ADEE-90F9-69C6D1DDB9F1}"/>
          </ac:grpSpMkLst>
        </pc:grpChg>
        <pc:grpChg chg="add mod">
          <ac:chgData name="White, Ellie" userId="fec56361-5c8a-4790-9e84-6272d2f2258e" providerId="ADAL" clId="{C84A408E-A860-4545-93D6-2FF3BB9EA02D}" dt="2023-04-08T19:32:43.094" v="2337" actId="164"/>
          <ac:grpSpMkLst>
            <pc:docMk/>
            <pc:sldMk cId="418821511" sldId="259"/>
            <ac:grpSpMk id="138" creationId="{83E2B7AF-13A4-CB34-1109-B826DFD66C78}"/>
          </ac:grpSpMkLst>
        </pc:grpChg>
        <pc:grpChg chg="add mod">
          <ac:chgData name="White, Ellie" userId="fec56361-5c8a-4790-9e84-6272d2f2258e" providerId="ADAL" clId="{C84A408E-A860-4545-93D6-2FF3BB9EA02D}" dt="2023-04-08T22:49:43.398" v="4871" actId="164"/>
          <ac:grpSpMkLst>
            <pc:docMk/>
            <pc:sldMk cId="418821511" sldId="259"/>
            <ac:grpSpMk id="141" creationId="{6ACCCFEC-EE8D-E85D-99F3-AEAF1A5E511D}"/>
          </ac:grpSpMkLst>
        </pc:grpChg>
        <pc:grpChg chg="add mod">
          <ac:chgData name="White, Ellie" userId="fec56361-5c8a-4790-9e84-6272d2f2258e" providerId="ADAL" clId="{C84A408E-A860-4545-93D6-2FF3BB9EA02D}" dt="2023-04-08T22:49:43.398" v="4871" actId="164"/>
          <ac:grpSpMkLst>
            <pc:docMk/>
            <pc:sldMk cId="418821511" sldId="259"/>
            <ac:grpSpMk id="153" creationId="{DDC91789-0B70-C514-97C2-E754026B8262}"/>
          </ac:grpSpMkLst>
        </pc:grpChg>
        <pc:grpChg chg="add mod">
          <ac:chgData name="White, Ellie" userId="fec56361-5c8a-4790-9e84-6272d2f2258e" providerId="ADAL" clId="{C84A408E-A860-4545-93D6-2FF3BB9EA02D}" dt="2023-04-08T22:49:43.398" v="4871" actId="164"/>
          <ac:grpSpMkLst>
            <pc:docMk/>
            <pc:sldMk cId="418821511" sldId="259"/>
            <ac:grpSpMk id="165" creationId="{BAC50E04-38DB-C74D-EF81-883B1B774104}"/>
          </ac:grpSpMkLst>
        </pc:grpChg>
        <pc:picChg chg="mod topLvl">
          <ac:chgData name="White, Ellie" userId="fec56361-5c8a-4790-9e84-6272d2f2258e" providerId="ADAL" clId="{C84A408E-A860-4545-93D6-2FF3BB9EA02D}" dt="2023-04-08T22:49:43.398" v="4871" actId="164"/>
          <ac:picMkLst>
            <pc:docMk/>
            <pc:sldMk cId="418821511" sldId="259"/>
            <ac:picMk id="3" creationId="{C081CB69-D92F-2257-0FE3-5EDA678BDDEF}"/>
          </ac:picMkLst>
        </pc:picChg>
        <pc:picChg chg="del">
          <ac:chgData name="White, Ellie" userId="fec56361-5c8a-4790-9e84-6272d2f2258e" providerId="ADAL" clId="{C84A408E-A860-4545-93D6-2FF3BB9EA02D}" dt="2023-04-08T00:15:41.223" v="706" actId="478"/>
          <ac:picMkLst>
            <pc:docMk/>
            <pc:sldMk cId="418821511" sldId="259"/>
            <ac:picMk id="4" creationId="{20495C83-58E7-044D-D4BA-2FA43CB52341}"/>
          </ac:picMkLst>
        </pc:picChg>
        <pc:picChg chg="mod topLvl">
          <ac:chgData name="White, Ellie" userId="fec56361-5c8a-4790-9e84-6272d2f2258e" providerId="ADAL" clId="{C84A408E-A860-4545-93D6-2FF3BB9EA02D}" dt="2023-04-08T19:31:54.742" v="2313" actId="164"/>
          <ac:picMkLst>
            <pc:docMk/>
            <pc:sldMk cId="418821511" sldId="259"/>
            <ac:picMk id="7" creationId="{EA211AEE-3789-D087-E374-D5EA30A8AE6D}"/>
          </ac:picMkLst>
        </pc:picChg>
        <pc:picChg chg="add mod topLvl modCrop">
          <ac:chgData name="White, Ellie" userId="fec56361-5c8a-4790-9e84-6272d2f2258e" providerId="ADAL" clId="{C84A408E-A860-4545-93D6-2FF3BB9EA02D}" dt="2023-04-08T22:49:43.398" v="4871" actId="164"/>
          <ac:picMkLst>
            <pc:docMk/>
            <pc:sldMk cId="418821511" sldId="259"/>
            <ac:picMk id="9" creationId="{AD6E475A-2214-17A5-A79C-91AB2E3E72B2}"/>
          </ac:picMkLst>
        </pc:picChg>
        <pc:picChg chg="add mod topLvl modCrop">
          <ac:chgData name="White, Ellie" userId="fec56361-5c8a-4790-9e84-6272d2f2258e" providerId="ADAL" clId="{C84A408E-A860-4545-93D6-2FF3BB9EA02D}" dt="2023-04-08T04:55:19.252" v="1889" actId="165"/>
          <ac:picMkLst>
            <pc:docMk/>
            <pc:sldMk cId="418821511" sldId="259"/>
            <ac:picMk id="10" creationId="{63DABC5B-2D59-3ACE-8AD5-699CC5D16781}"/>
          </ac:picMkLst>
        </pc:picChg>
        <pc:picChg chg="del mod">
          <ac:chgData name="White, Ellie" userId="fec56361-5c8a-4790-9e84-6272d2f2258e" providerId="ADAL" clId="{C84A408E-A860-4545-93D6-2FF3BB9EA02D}" dt="2023-04-07T23:59:30.870" v="601" actId="478"/>
          <ac:picMkLst>
            <pc:docMk/>
            <pc:sldMk cId="418821511" sldId="259"/>
            <ac:picMk id="11" creationId="{892B100A-AC95-EB6F-B08B-9ED14CBBE6B2}"/>
          </ac:picMkLst>
        </pc:picChg>
        <pc:picChg chg="add mod topLvl modCrop">
          <ac:chgData name="White, Ellie" userId="fec56361-5c8a-4790-9e84-6272d2f2258e" providerId="ADAL" clId="{C84A408E-A860-4545-93D6-2FF3BB9EA02D}" dt="2023-04-08T22:49:43.398" v="4871" actId="164"/>
          <ac:picMkLst>
            <pc:docMk/>
            <pc:sldMk cId="418821511" sldId="259"/>
            <ac:picMk id="18" creationId="{33AD14E2-EEA2-57C2-7744-E4FED68898B9}"/>
          </ac:picMkLst>
        </pc:picChg>
        <pc:picChg chg="add mod">
          <ac:chgData name="White, Ellie" userId="fec56361-5c8a-4790-9e84-6272d2f2258e" providerId="ADAL" clId="{C84A408E-A860-4545-93D6-2FF3BB9EA02D}" dt="2023-04-08T19:32:34.213" v="2335" actId="1036"/>
          <ac:picMkLst>
            <pc:docMk/>
            <pc:sldMk cId="418821511" sldId="259"/>
            <ac:picMk id="36" creationId="{1213AF4D-BFB8-162D-B261-E505103E831A}"/>
          </ac:picMkLst>
        </pc:picChg>
        <pc:picChg chg="add del mod ord modCrop">
          <ac:chgData name="White, Ellie" userId="fec56361-5c8a-4790-9e84-6272d2f2258e" providerId="ADAL" clId="{C84A408E-A860-4545-93D6-2FF3BB9EA02D}" dt="2023-04-08T04:46:33.073" v="1715" actId="478"/>
          <ac:picMkLst>
            <pc:docMk/>
            <pc:sldMk cId="418821511" sldId="259"/>
            <ac:picMk id="75" creationId="{EB3D1850-681D-54E1-95A7-121BE4AF9DF8}"/>
          </ac:picMkLst>
        </pc:picChg>
        <pc:picChg chg="add del mod ord modCrop">
          <ac:chgData name="White, Ellie" userId="fec56361-5c8a-4790-9e84-6272d2f2258e" providerId="ADAL" clId="{C84A408E-A860-4545-93D6-2FF3BB9EA02D}" dt="2023-04-08T04:49:53.274" v="1823" actId="478"/>
          <ac:picMkLst>
            <pc:docMk/>
            <pc:sldMk cId="418821511" sldId="259"/>
            <ac:picMk id="121" creationId="{2550D008-6910-991F-49FC-1D18339F0642}"/>
          </ac:picMkLst>
        </pc:picChg>
        <pc:picChg chg="add del mod ord">
          <ac:chgData name="White, Ellie" userId="fec56361-5c8a-4790-9e84-6272d2f2258e" providerId="ADAL" clId="{C84A408E-A860-4545-93D6-2FF3BB9EA02D}" dt="2023-04-08T04:51:07.583" v="1828" actId="478"/>
          <ac:picMkLst>
            <pc:docMk/>
            <pc:sldMk cId="418821511" sldId="259"/>
            <ac:picMk id="123" creationId="{105A13CB-E49D-4495-928E-2C19BA97CF61}"/>
          </ac:picMkLst>
        </pc:picChg>
        <pc:picChg chg="add del mod ord topLvl modCrop">
          <ac:chgData name="White, Ellie" userId="fec56361-5c8a-4790-9e84-6272d2f2258e" providerId="ADAL" clId="{C84A408E-A860-4545-93D6-2FF3BB9EA02D}" dt="2023-04-08T19:22:24.538" v="2096" actId="478"/>
          <ac:picMkLst>
            <pc:docMk/>
            <pc:sldMk cId="418821511" sldId="259"/>
            <ac:picMk id="125" creationId="{2D09E006-51D4-EE1B-6325-39B1A8B70FA9}"/>
          </ac:picMkLst>
        </pc:picChg>
        <pc:picChg chg="add del mod ord">
          <ac:chgData name="White, Ellie" userId="fec56361-5c8a-4790-9e84-6272d2f2258e" providerId="ADAL" clId="{C84A408E-A860-4545-93D6-2FF3BB9EA02D}" dt="2023-04-08T19:27:50.973" v="2148" actId="478"/>
          <ac:picMkLst>
            <pc:docMk/>
            <pc:sldMk cId="418821511" sldId="259"/>
            <ac:picMk id="134" creationId="{2F3CE90A-4A8B-93BB-8F29-596F88B4FA69}"/>
          </ac:picMkLst>
        </pc:picChg>
        <pc:picChg chg="add del mod ord">
          <ac:chgData name="White, Ellie" userId="fec56361-5c8a-4790-9e84-6272d2f2258e" providerId="ADAL" clId="{C84A408E-A860-4545-93D6-2FF3BB9EA02D}" dt="2023-04-08T21:44:25.917" v="3749" actId="478"/>
          <ac:picMkLst>
            <pc:docMk/>
            <pc:sldMk cId="418821511" sldId="259"/>
            <ac:picMk id="136" creationId="{3A54C0D1-908C-708C-EC11-4A7CF7CEC97F}"/>
          </ac:picMkLst>
        </pc:picChg>
        <pc:picChg chg="add mod ord">
          <ac:chgData name="White, Ellie" userId="fec56361-5c8a-4790-9e84-6272d2f2258e" providerId="ADAL" clId="{C84A408E-A860-4545-93D6-2FF3BB9EA02D}" dt="2023-04-08T22:49:43.398" v="4871" actId="164"/>
          <ac:picMkLst>
            <pc:docMk/>
            <pc:sldMk cId="418821511" sldId="259"/>
            <ac:picMk id="145" creationId="{7B06F101-C083-F4DB-8B9C-597631D29033}"/>
          </ac:picMkLst>
        </pc:picChg>
        <pc:picChg chg="add del mod">
          <ac:chgData name="White, Ellie" userId="fec56361-5c8a-4790-9e84-6272d2f2258e" providerId="ADAL" clId="{C84A408E-A860-4545-93D6-2FF3BB9EA02D}" dt="2023-04-08T22:29:57" v="4736" actId="478"/>
          <ac:picMkLst>
            <pc:docMk/>
            <pc:sldMk cId="418821511" sldId="259"/>
            <ac:picMk id="156" creationId="{C92D39A4-A26D-A766-4EBA-46C60705164A}"/>
          </ac:picMkLst>
        </pc:picChg>
        <pc:picChg chg="add del mod">
          <ac:chgData name="White, Ellie" userId="fec56361-5c8a-4790-9e84-6272d2f2258e" providerId="ADAL" clId="{C84A408E-A860-4545-93D6-2FF3BB9EA02D}" dt="2023-04-08T22:44:58.628" v="4800"/>
          <ac:picMkLst>
            <pc:docMk/>
            <pc:sldMk cId="418821511" sldId="259"/>
            <ac:picMk id="158" creationId="{5D6C5AAB-2D12-CEE0-1F00-44AE6975DBB3}"/>
          </ac:picMkLst>
        </pc:picChg>
        <pc:picChg chg="add del mod">
          <ac:chgData name="White, Ellie" userId="fec56361-5c8a-4790-9e84-6272d2f2258e" providerId="ADAL" clId="{C84A408E-A860-4545-93D6-2FF3BB9EA02D}" dt="2023-04-08T22:47:08.164" v="4823" actId="478"/>
          <ac:picMkLst>
            <pc:docMk/>
            <pc:sldMk cId="418821511" sldId="259"/>
            <ac:picMk id="160" creationId="{E9DA763A-81F1-DD30-6FD1-08106B1318BC}"/>
          </ac:picMkLst>
        </pc:picChg>
        <pc:picChg chg="add del mod">
          <ac:chgData name="White, Ellie" userId="fec56361-5c8a-4790-9e84-6272d2f2258e" providerId="ADAL" clId="{C84A408E-A860-4545-93D6-2FF3BB9EA02D}" dt="2023-04-08T22:46:56.458" v="4817" actId="21"/>
          <ac:picMkLst>
            <pc:docMk/>
            <pc:sldMk cId="418821511" sldId="259"/>
            <ac:picMk id="162" creationId="{6FCC6C0B-C150-4784-EA5E-36833E845214}"/>
          </ac:picMkLst>
        </pc:picChg>
        <pc:picChg chg="add del mod">
          <ac:chgData name="White, Ellie" userId="fec56361-5c8a-4790-9e84-6272d2f2258e" providerId="ADAL" clId="{C84A408E-A860-4545-93D6-2FF3BB9EA02D}" dt="2023-04-08T22:47:07.339" v="4822" actId="478"/>
          <ac:picMkLst>
            <pc:docMk/>
            <pc:sldMk cId="418821511" sldId="259"/>
            <ac:picMk id="164" creationId="{8EF339E8-8D14-D91D-2F06-C7731BFF6708}"/>
          </ac:picMkLst>
        </pc:picChg>
        <pc:cxnChg chg="del mod">
          <ac:chgData name="White, Ellie" userId="fec56361-5c8a-4790-9e84-6272d2f2258e" providerId="ADAL" clId="{C84A408E-A860-4545-93D6-2FF3BB9EA02D}" dt="2023-04-08T00:03:13.548" v="654" actId="478"/>
          <ac:cxnSpMkLst>
            <pc:docMk/>
            <pc:sldMk cId="418821511" sldId="259"/>
            <ac:cxnSpMk id="19" creationId="{082ACA66-1874-2103-8EC5-FCB8A52B9FA9}"/>
          </ac:cxnSpMkLst>
        </pc:cxnChg>
        <pc:cxnChg chg="del mod">
          <ac:chgData name="White, Ellie" userId="fec56361-5c8a-4790-9e84-6272d2f2258e" providerId="ADAL" clId="{C84A408E-A860-4545-93D6-2FF3BB9EA02D}" dt="2023-04-08T00:03:07.804" v="652" actId="478"/>
          <ac:cxnSpMkLst>
            <pc:docMk/>
            <pc:sldMk cId="418821511" sldId="259"/>
            <ac:cxnSpMk id="21" creationId="{96D9CBA5-E572-F270-29CE-61A91DCDA012}"/>
          </ac:cxnSpMkLst>
        </pc:cxnChg>
        <pc:cxnChg chg="add del mod">
          <ac:chgData name="White, Ellie" userId="fec56361-5c8a-4790-9e84-6272d2f2258e" providerId="ADAL" clId="{C84A408E-A860-4545-93D6-2FF3BB9EA02D}" dt="2023-04-08T19:32:39.538" v="2336" actId="478"/>
          <ac:cxnSpMkLst>
            <pc:docMk/>
            <pc:sldMk cId="418821511" sldId="259"/>
            <ac:cxnSpMk id="140" creationId="{54C7C878-F60B-9807-3AF7-CE00A1613C15}"/>
          </ac:cxnSpMkLst>
        </pc:cxnChg>
        <pc:cxnChg chg="add del mod">
          <ac:chgData name="White, Ellie" userId="fec56361-5c8a-4790-9e84-6272d2f2258e" providerId="ADAL" clId="{C84A408E-A860-4545-93D6-2FF3BB9EA02D}" dt="2023-04-08T19:48:02.689" v="3710" actId="478"/>
          <ac:cxnSpMkLst>
            <pc:docMk/>
            <pc:sldMk cId="418821511" sldId="259"/>
            <ac:cxnSpMk id="143" creationId="{39C0089C-8E1A-233F-0F3C-80974AE10889}"/>
          </ac:cxnSpMkLst>
        </pc:cxnChg>
        <pc:cxnChg chg="add del mod">
          <ac:chgData name="White, Ellie" userId="fec56361-5c8a-4790-9e84-6272d2f2258e" providerId="ADAL" clId="{C84A408E-A860-4545-93D6-2FF3BB9EA02D}" dt="2023-04-08T21:46:06.814" v="3762" actId="478"/>
          <ac:cxnSpMkLst>
            <pc:docMk/>
            <pc:sldMk cId="418821511" sldId="259"/>
            <ac:cxnSpMk id="147" creationId="{4781755E-0E2B-9D2F-9215-825637477834}"/>
          </ac:cxnSpMkLst>
        </pc:cxnChg>
        <pc:cxnChg chg="add mod">
          <ac:chgData name="White, Ellie" userId="fec56361-5c8a-4790-9e84-6272d2f2258e" providerId="ADAL" clId="{C84A408E-A860-4545-93D6-2FF3BB9EA02D}" dt="2023-04-08T22:19:53.515" v="4647" actId="1035"/>
          <ac:cxnSpMkLst>
            <pc:docMk/>
            <pc:sldMk cId="418821511" sldId="259"/>
            <ac:cxnSpMk id="152" creationId="{35CD4AC8-8C5B-ED83-8F3C-0C9E0C5762AA}"/>
          </ac:cxnSpMkLst>
        </pc:cxnChg>
      </pc:sldChg>
      <pc:sldChg chg="addSp delSp modSp new del mod">
        <pc:chgData name="White, Ellie" userId="fec56361-5c8a-4790-9e84-6272d2f2258e" providerId="ADAL" clId="{C84A408E-A860-4545-93D6-2FF3BB9EA02D}" dt="2023-04-08T19:27:57.513" v="2152" actId="47"/>
        <pc:sldMkLst>
          <pc:docMk/>
          <pc:sldMk cId="3838008151" sldId="260"/>
        </pc:sldMkLst>
        <pc:spChg chg="add del mod">
          <ac:chgData name="White, Ellie" userId="fec56361-5c8a-4790-9e84-6272d2f2258e" providerId="ADAL" clId="{C84A408E-A860-4545-93D6-2FF3BB9EA02D}" dt="2023-04-08T19:27:56.641" v="2151" actId="478"/>
          <ac:spMkLst>
            <pc:docMk/>
            <pc:sldMk cId="3838008151" sldId="260"/>
            <ac:spMk id="4" creationId="{93B67A6A-37E2-DB3B-EAD6-BDDBA94BF396}"/>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9937B-DDA6-4C58-9D05-A30FA1F1B290}" type="datetimeFigureOut">
              <a:rPr lang="en-US" smtClean="0"/>
              <a:t>4/20/2023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20762-F777-4FA1-AE7E-9BEFB3B40091}" type="slidenum">
              <a:rPr lang="en-US" smtClean="0"/>
              <a:t>‹#›</a:t>
            </a:fld>
            <a:endParaRPr lang="en-US"/>
          </a:p>
        </p:txBody>
      </p:sp>
    </p:spTree>
    <p:extLst>
      <p:ext uri="{BB962C8B-B14F-4D97-AF65-F5344CB8AC3E}">
        <p14:creationId xmlns:p14="http://schemas.microsoft.com/office/powerpoint/2010/main" val="2425224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2</a:t>
            </a:fld>
            <a:endParaRPr lang="en-US"/>
          </a:p>
        </p:txBody>
      </p:sp>
    </p:spTree>
    <p:extLst>
      <p:ext uri="{BB962C8B-B14F-4D97-AF65-F5344CB8AC3E}">
        <p14:creationId xmlns:p14="http://schemas.microsoft.com/office/powerpoint/2010/main" val="154744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3</a:t>
            </a:fld>
            <a:endParaRPr lang="en-US"/>
          </a:p>
        </p:txBody>
      </p:sp>
    </p:spTree>
    <p:extLst>
      <p:ext uri="{BB962C8B-B14F-4D97-AF65-F5344CB8AC3E}">
        <p14:creationId xmlns:p14="http://schemas.microsoft.com/office/powerpoint/2010/main" val="67697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4</a:t>
            </a:fld>
            <a:endParaRPr lang="en-US"/>
          </a:p>
        </p:txBody>
      </p:sp>
    </p:spTree>
    <p:extLst>
      <p:ext uri="{BB962C8B-B14F-4D97-AF65-F5344CB8AC3E}">
        <p14:creationId xmlns:p14="http://schemas.microsoft.com/office/powerpoint/2010/main" val="365991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5</a:t>
            </a:fld>
            <a:endParaRPr lang="en-US"/>
          </a:p>
        </p:txBody>
      </p:sp>
    </p:spTree>
    <p:extLst>
      <p:ext uri="{BB962C8B-B14F-4D97-AF65-F5344CB8AC3E}">
        <p14:creationId xmlns:p14="http://schemas.microsoft.com/office/powerpoint/2010/main" val="1331296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6</a:t>
            </a:fld>
            <a:endParaRPr lang="en-US"/>
          </a:p>
        </p:txBody>
      </p:sp>
    </p:spTree>
    <p:extLst>
      <p:ext uri="{BB962C8B-B14F-4D97-AF65-F5344CB8AC3E}">
        <p14:creationId xmlns:p14="http://schemas.microsoft.com/office/powerpoint/2010/main" val="1882915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BAC-A853-99C4-D41E-611EFA98DF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6E8D02-B768-F5D0-930D-92AADF2CB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20DE0-8495-7064-CB4B-514737C84069}"/>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6A67EC8E-E4F1-247E-D8CA-4D65CDE70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1AB32-72CF-1142-0DE3-77DCC236D3E7}"/>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289149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31DE-EF65-6A6C-B170-AAE9F48F88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C0540-1F73-7404-7F5E-B4BF24DD8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54808C-8BDD-424E-7D76-FEC3B3465322}"/>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DC0C85FC-0C1D-3811-B3AA-7593FA877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0D7DF-C2F4-1762-AF99-5E54B402FF6E}"/>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184224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0672-8377-F29E-0791-1B6249A578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0FDC6B-C4DE-F643-2604-7020762390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6D831C-E82C-7071-7C10-0A20180C8475}"/>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FD1519AB-FB86-AA79-86ED-705C71308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AD7E-6342-19E2-FADC-F2644C5EB50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49399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3362-228D-CF55-BEBB-68883B3B1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0B4CAB-C261-9A8F-4251-CCAF14FEC2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65F183-C6AA-C777-D407-80CC2189D7CF}"/>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CFD10840-8EE4-36BE-B853-51CD6B5E6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0DE37-431E-1FD4-DC49-580DD9972A1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33070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B78-3977-D6EC-CA90-7C5BA190B5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E32236-4DCE-06E0-A47D-63DF63852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E8E41-C88F-FCE7-4D5A-703445F9C5A3}"/>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ECCC85DB-5637-49D8-E040-80763C80E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C76FF-E63A-7202-4136-45B62535B649}"/>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940153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54C1-AF88-18AF-BAAE-9F369D4A23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F4DEE-FF0F-A9C2-B7E6-F262774AC9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10D1D8-6549-C7E2-8349-79BA314A8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FE3FA-69A9-FF75-D55C-C94049A42635}"/>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6" name="Footer Placeholder 5">
            <a:extLst>
              <a:ext uri="{FF2B5EF4-FFF2-40B4-BE49-F238E27FC236}">
                <a16:creationId xmlns:a16="http://schemas.microsoft.com/office/drawing/2014/main" id="{278E4902-0811-9540-401C-A3E760F081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4FDBC-EF4F-6091-F8BF-CD33EB782B6D}"/>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50100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EBF55-AED7-52B1-BC4F-FC7D2F0A60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1419B-339D-E69A-BE4F-947A29BAF3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921E5-BE4C-CE8C-2E9D-67F8133E1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A4FC76-50C2-9596-ECD0-7A16A0A34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37988B-7CD9-C3DC-963D-AB852E109B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144A0-CA60-E8BA-B306-8AD4E74DEEBA}"/>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8" name="Footer Placeholder 7">
            <a:extLst>
              <a:ext uri="{FF2B5EF4-FFF2-40B4-BE49-F238E27FC236}">
                <a16:creationId xmlns:a16="http://schemas.microsoft.com/office/drawing/2014/main" id="{B4B01723-5A1D-81D7-63DB-3214BF267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385985-AD84-FE5D-8D75-C21B973424F4}"/>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0261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A3DB-5EF5-36C2-74B1-95292792DC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30112E-40B9-D0BC-F948-87DF882E818E}"/>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4" name="Footer Placeholder 3">
            <a:extLst>
              <a:ext uri="{FF2B5EF4-FFF2-40B4-BE49-F238E27FC236}">
                <a16:creationId xmlns:a16="http://schemas.microsoft.com/office/drawing/2014/main" id="{F599E9EF-E677-29D2-D3B8-334ED93409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34DA38-CDEF-FF8E-4EE9-B93812AE953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996713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8E53AE-F037-A122-E5CE-81D761175878}"/>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3" name="Footer Placeholder 2">
            <a:extLst>
              <a:ext uri="{FF2B5EF4-FFF2-40B4-BE49-F238E27FC236}">
                <a16:creationId xmlns:a16="http://schemas.microsoft.com/office/drawing/2014/main" id="{A611A0EB-BC3D-E3AA-219E-4F10D8E03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9D8FF2-71C9-B994-A2E3-25DF4DDE94B2}"/>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59322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F7C49-3649-A4B1-B0C7-41DF2AF54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9914B6-103C-8B4A-BE71-8E229221A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E78224-C684-1F9C-0AD6-31AFA27B8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CEA38-5AE9-095E-AA96-C4D3D92297BB}"/>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6" name="Footer Placeholder 5">
            <a:extLst>
              <a:ext uri="{FF2B5EF4-FFF2-40B4-BE49-F238E27FC236}">
                <a16:creationId xmlns:a16="http://schemas.microsoft.com/office/drawing/2014/main" id="{AFA31E1A-FEED-439D-18DB-F07246EC4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FE7EEE-54A6-A255-E772-3C23A3B57DE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90350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9428-FAA3-138F-EB8B-A469972F4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B943B7-D9A6-ED82-1403-8CCD6F772A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E6F3B8-813B-4D9C-09A7-4FF7EF034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7A170-AACA-2D3B-7C0F-90965BC3FADD}"/>
              </a:ext>
            </a:extLst>
          </p:cNvPr>
          <p:cNvSpPr>
            <a:spLocks noGrp="1"/>
          </p:cNvSpPr>
          <p:nvPr>
            <p:ph type="dt" sz="half" idx="10"/>
          </p:nvPr>
        </p:nvSpPr>
        <p:spPr/>
        <p:txBody>
          <a:bodyPr/>
          <a:lstStyle/>
          <a:p>
            <a:fld id="{169E1B5B-BF25-4F35-9AA9-5CD9DC98F58A}" type="datetimeFigureOut">
              <a:rPr lang="en-US" smtClean="0"/>
              <a:t>4/20/2023</a:t>
            </a:fld>
            <a:endParaRPr lang="en-US"/>
          </a:p>
        </p:txBody>
      </p:sp>
      <p:sp>
        <p:nvSpPr>
          <p:cNvPr id="6" name="Footer Placeholder 5">
            <a:extLst>
              <a:ext uri="{FF2B5EF4-FFF2-40B4-BE49-F238E27FC236}">
                <a16:creationId xmlns:a16="http://schemas.microsoft.com/office/drawing/2014/main" id="{82DC8047-2C29-9D20-047B-A820150B05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81F95-19C5-387F-C8EB-33D3ED8D876B}"/>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35466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627E72-EA88-655D-0F6E-ADAAEA5047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A2F19-1036-1CC2-52A7-4B01EA2176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3F496-DC16-D4F2-F58C-11C50711BC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9E1B5B-BF25-4F35-9AA9-5CD9DC98F58A}" type="datetimeFigureOut">
              <a:rPr lang="en-US" smtClean="0"/>
              <a:t>4/20/2023</a:t>
            </a:fld>
            <a:endParaRPr lang="en-US"/>
          </a:p>
        </p:txBody>
      </p:sp>
      <p:sp>
        <p:nvSpPr>
          <p:cNvPr id="5" name="Footer Placeholder 4">
            <a:extLst>
              <a:ext uri="{FF2B5EF4-FFF2-40B4-BE49-F238E27FC236}">
                <a16:creationId xmlns:a16="http://schemas.microsoft.com/office/drawing/2014/main" id="{4AB30C91-088B-B2D4-3866-C28BE133AE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0FBE5-B0D3-46F4-39BE-FE87F7A87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26DFF-26BA-4464-BB9E-EAADC8B97F77}" type="slidenum">
              <a:rPr lang="en-US" smtClean="0"/>
              <a:t>‹#›</a:t>
            </a:fld>
            <a:endParaRPr lang="en-US"/>
          </a:p>
        </p:txBody>
      </p:sp>
    </p:spTree>
    <p:extLst>
      <p:ext uri="{BB962C8B-B14F-4D97-AF65-F5344CB8AC3E}">
        <p14:creationId xmlns:p14="http://schemas.microsoft.com/office/powerpoint/2010/main" val="447293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D0F-C9E9-322D-6BF7-14E5F662C52B}"/>
              </a:ext>
            </a:extLst>
          </p:cNvPr>
          <p:cNvSpPr>
            <a:spLocks noGrp="1"/>
          </p:cNvSpPr>
          <p:nvPr>
            <p:ph type="ctrTitle"/>
          </p:nvPr>
        </p:nvSpPr>
        <p:spPr/>
        <p:txBody>
          <a:bodyPr/>
          <a:lstStyle/>
          <a:p>
            <a:r>
              <a:rPr lang="en-US" dirty="0"/>
              <a:t>Markups</a:t>
            </a:r>
          </a:p>
        </p:txBody>
      </p:sp>
      <p:sp>
        <p:nvSpPr>
          <p:cNvPr id="3" name="Subtitle 2">
            <a:extLst>
              <a:ext uri="{FF2B5EF4-FFF2-40B4-BE49-F238E27FC236}">
                <a16:creationId xmlns:a16="http://schemas.microsoft.com/office/drawing/2014/main" id="{7E5D3BD5-9D27-A08E-38D3-0A72303EE87B}"/>
              </a:ext>
            </a:extLst>
          </p:cNvPr>
          <p:cNvSpPr>
            <a:spLocks noGrp="1"/>
          </p:cNvSpPr>
          <p:nvPr>
            <p:ph type="subTitle" idx="1"/>
          </p:nvPr>
        </p:nvSpPr>
        <p:spPr/>
        <p:txBody>
          <a:bodyPr/>
          <a:lstStyle/>
          <a:p>
            <a:r>
              <a:rPr lang="en-US" dirty="0"/>
              <a:t>Get base plot from </a:t>
            </a:r>
            <a:r>
              <a:rPr lang="en-US" dirty="0" err="1"/>
              <a:t>ggplot</a:t>
            </a:r>
            <a:r>
              <a:rPr lang="en-US" dirty="0"/>
              <a:t> outputs</a:t>
            </a:r>
          </a:p>
        </p:txBody>
      </p:sp>
    </p:spTree>
    <p:extLst>
      <p:ext uri="{BB962C8B-B14F-4D97-AF65-F5344CB8AC3E}">
        <p14:creationId xmlns:p14="http://schemas.microsoft.com/office/powerpoint/2010/main" val="891408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descr="Chart, radar chart&#10;&#10;Description automatically generated">
            <a:extLst>
              <a:ext uri="{FF2B5EF4-FFF2-40B4-BE49-F238E27FC236}">
                <a16:creationId xmlns:a16="http://schemas.microsoft.com/office/drawing/2014/main" id="{3981FB47-F9C2-41E7-F778-55248F7FBF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69" name="Group 68">
            <a:extLst>
              <a:ext uri="{FF2B5EF4-FFF2-40B4-BE49-F238E27FC236}">
                <a16:creationId xmlns:a16="http://schemas.microsoft.com/office/drawing/2014/main" id="{B7095DA6-829B-68E7-1596-B7F16113994A}"/>
              </a:ext>
            </a:extLst>
          </p:cNvPr>
          <p:cNvGrpSpPr/>
          <p:nvPr/>
        </p:nvGrpSpPr>
        <p:grpSpPr>
          <a:xfrm>
            <a:off x="148269" y="107473"/>
            <a:ext cx="11858711" cy="6647867"/>
            <a:chOff x="148269" y="107473"/>
            <a:chExt cx="11858711" cy="6647867"/>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321516" y="1067535"/>
              <a:ext cx="11685464" cy="5687805"/>
              <a:chOff x="321516" y="1067535"/>
              <a:chExt cx="11685464" cy="5687805"/>
            </a:xfrm>
          </p:grpSpPr>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71" name="TextBox 70">
            <a:extLst>
              <a:ext uri="{FF2B5EF4-FFF2-40B4-BE49-F238E27FC236}">
                <a16:creationId xmlns:a16="http://schemas.microsoft.com/office/drawing/2014/main" id="{5152D9C3-E3FE-5D11-363A-7439714E7DEB}"/>
              </a:ext>
            </a:extLst>
          </p:cNvPr>
          <p:cNvSpPr txBox="1"/>
          <p:nvPr/>
        </p:nvSpPr>
        <p:spPr>
          <a:xfrm>
            <a:off x="2361604" y="5562538"/>
            <a:ext cx="3229298" cy="461665"/>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Tree>
    <p:extLst>
      <p:ext uri="{BB962C8B-B14F-4D97-AF65-F5344CB8AC3E}">
        <p14:creationId xmlns:p14="http://schemas.microsoft.com/office/powerpoint/2010/main" val="9128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B7095DA6-829B-68E7-1596-B7F16113994A}"/>
              </a:ext>
            </a:extLst>
          </p:cNvPr>
          <p:cNvGrpSpPr/>
          <p:nvPr/>
        </p:nvGrpSpPr>
        <p:grpSpPr>
          <a:xfrm>
            <a:off x="0" y="0"/>
            <a:ext cx="12192000" cy="6858000"/>
            <a:chOff x="0" y="0"/>
            <a:chExt cx="12192000" cy="6858000"/>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0" y="0"/>
              <a:ext cx="12192000" cy="6858000"/>
              <a:chOff x="0" y="0"/>
              <a:chExt cx="12192000" cy="6858000"/>
            </a:xfrm>
          </p:grpSpPr>
          <p:pic>
            <p:nvPicPr>
              <p:cNvPr id="6" name="Picture 5" descr="Chart, radar chart&#10;&#10;Description automatically generated">
                <a:extLst>
                  <a:ext uri="{FF2B5EF4-FFF2-40B4-BE49-F238E27FC236}">
                    <a16:creationId xmlns:a16="http://schemas.microsoft.com/office/drawing/2014/main" id="{F9A2B94A-0D58-0BD4-1D7A-27DBC8670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Tree>
    <p:extLst>
      <p:ext uri="{BB962C8B-B14F-4D97-AF65-F5344CB8AC3E}">
        <p14:creationId xmlns:p14="http://schemas.microsoft.com/office/powerpoint/2010/main" val="1836178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A4032B-B3A5-1896-6233-5DF04EBEB899}"/>
              </a:ext>
            </a:extLst>
          </p:cNvPr>
          <p:cNvGrpSpPr/>
          <p:nvPr/>
        </p:nvGrpSpPr>
        <p:grpSpPr>
          <a:xfrm>
            <a:off x="0" y="0"/>
            <a:ext cx="12192001" cy="6858000"/>
            <a:chOff x="0" y="0"/>
            <a:chExt cx="12192001" cy="6858000"/>
          </a:xfrm>
        </p:grpSpPr>
        <p:grpSp>
          <p:nvGrpSpPr>
            <p:cNvPr id="70" name="Group 69">
              <a:extLst>
                <a:ext uri="{FF2B5EF4-FFF2-40B4-BE49-F238E27FC236}">
                  <a16:creationId xmlns:a16="http://schemas.microsoft.com/office/drawing/2014/main" id="{A88C60FB-BDE4-7E74-C8BA-FFA9CF4E68B6}"/>
                </a:ext>
              </a:extLst>
            </p:cNvPr>
            <p:cNvGrpSpPr/>
            <p:nvPr/>
          </p:nvGrpSpPr>
          <p:grpSpPr>
            <a:xfrm>
              <a:off x="0" y="0"/>
              <a:ext cx="12192000" cy="6858000"/>
              <a:chOff x="0" y="0"/>
              <a:chExt cx="12192000" cy="6858000"/>
            </a:xfrm>
          </p:grpSpPr>
          <p:pic>
            <p:nvPicPr>
              <p:cNvPr id="11" name="Picture 10" descr="Chart, radar chart&#10;&#10;Description automatically generated">
                <a:extLst>
                  <a:ext uri="{FF2B5EF4-FFF2-40B4-BE49-F238E27FC236}">
                    <a16:creationId xmlns:a16="http://schemas.microsoft.com/office/drawing/2014/main" id="{FE4C9A9A-9D7F-EC14-59EB-D8916B6BB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12" name="TextBox 11">
                <a:extLst>
                  <a:ext uri="{FF2B5EF4-FFF2-40B4-BE49-F238E27FC236}">
                    <a16:creationId xmlns:a16="http://schemas.microsoft.com/office/drawing/2014/main" id="{47EB5411-0FDA-3DE1-7E16-6E3A35ADA1E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3" name="TextBox 12">
                <a:extLst>
                  <a:ext uri="{FF2B5EF4-FFF2-40B4-BE49-F238E27FC236}">
                    <a16:creationId xmlns:a16="http://schemas.microsoft.com/office/drawing/2014/main" id="{09612F64-16BB-4DF6-A1E2-C5AB55E16EFC}"/>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21" name="TextBox 20">
                <a:extLst>
                  <a:ext uri="{FF2B5EF4-FFF2-40B4-BE49-F238E27FC236}">
                    <a16:creationId xmlns:a16="http://schemas.microsoft.com/office/drawing/2014/main" id="{3982CB72-438C-6A98-4820-CE11C33BEC03}"/>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48" name="TextBox 47">
                <a:extLst>
                  <a:ext uri="{FF2B5EF4-FFF2-40B4-BE49-F238E27FC236}">
                    <a16:creationId xmlns:a16="http://schemas.microsoft.com/office/drawing/2014/main" id="{6ED65635-72EB-DE61-3393-3300739744EF}"/>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73" name="Rectangle 72">
              <a:extLst>
                <a:ext uri="{FF2B5EF4-FFF2-40B4-BE49-F238E27FC236}">
                  <a16:creationId xmlns:a16="http://schemas.microsoft.com/office/drawing/2014/main" id="{595DEF84-DC5D-EF4B-C575-8602EB904237}"/>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74" name="TextBox 73">
              <a:extLst>
                <a:ext uri="{FF2B5EF4-FFF2-40B4-BE49-F238E27FC236}">
                  <a16:creationId xmlns:a16="http://schemas.microsoft.com/office/drawing/2014/main" id="{89540C8F-E669-0F03-6D4F-F133AD80BD62}"/>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grpSp>
    </p:spTree>
    <p:extLst>
      <p:ext uri="{BB962C8B-B14F-4D97-AF65-F5344CB8AC3E}">
        <p14:creationId xmlns:p14="http://schemas.microsoft.com/office/powerpoint/2010/main" val="2176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2376BC6C-BC80-E346-3387-C6E442A3AB68}"/>
              </a:ext>
            </a:extLst>
          </p:cNvPr>
          <p:cNvGrpSpPr/>
          <p:nvPr/>
        </p:nvGrpSpPr>
        <p:grpSpPr>
          <a:xfrm>
            <a:off x="0" y="0"/>
            <a:ext cx="12192001" cy="6858000"/>
            <a:chOff x="0" y="0"/>
            <a:chExt cx="12192001" cy="6858000"/>
          </a:xfrm>
        </p:grpSpPr>
        <p:pic>
          <p:nvPicPr>
            <p:cNvPr id="46" name="Picture 45">
              <a:extLst>
                <a:ext uri="{FF2B5EF4-FFF2-40B4-BE49-F238E27FC236}">
                  <a16:creationId xmlns:a16="http://schemas.microsoft.com/office/drawing/2014/main" id="{AF0077BF-CDC8-5D9D-C31E-205663939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650074" y="5448022"/>
              <a:ext cx="1512185"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grpSp>
          <p:nvGrpSpPr>
            <p:cNvPr id="48" name="Group 47">
              <a:extLst>
                <a:ext uri="{FF2B5EF4-FFF2-40B4-BE49-F238E27FC236}">
                  <a16:creationId xmlns:a16="http://schemas.microsoft.com/office/drawing/2014/main" id="{D3A6FA18-F3E1-6AF3-C657-44CEA50DFAB3}"/>
                </a:ext>
              </a:extLst>
            </p:cNvPr>
            <p:cNvGrpSpPr/>
            <p:nvPr/>
          </p:nvGrpSpPr>
          <p:grpSpPr>
            <a:xfrm>
              <a:off x="9608700" y="5345911"/>
              <a:ext cx="2583301" cy="462843"/>
              <a:chOff x="9608700" y="5345911"/>
              <a:chExt cx="2583301" cy="462843"/>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3" name="TextBox 52">
                <a:extLst>
                  <a:ext uri="{FF2B5EF4-FFF2-40B4-BE49-F238E27FC236}">
                    <a16:creationId xmlns:a16="http://schemas.microsoft.com/office/drawing/2014/main" id="{C34EA229-AE73-96C7-5CE2-26E979EE2A9D}"/>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(2012-2099)</a:t>
                </a:r>
              </a:p>
            </p:txBody>
          </p:sp>
        </p:gr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6" name="TextBox 5">
              <a:extLst>
                <a:ext uri="{FF2B5EF4-FFF2-40B4-BE49-F238E27FC236}">
                  <a16:creationId xmlns:a16="http://schemas.microsoft.com/office/drawing/2014/main" id="{16AF585B-1DB2-D8A4-CE8D-785519FB4916}"/>
                </a:ext>
              </a:extLst>
            </p:cNvPr>
            <p:cNvSpPr txBox="1"/>
            <p:nvPr/>
          </p:nvSpPr>
          <p:spPr>
            <a:xfrm>
              <a:off x="3025423" y="106753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9294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520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sp>
          <p:nvSpPr>
            <p:cNvPr id="21" name="TextBox 20">
              <a:extLst>
                <a:ext uri="{FF2B5EF4-FFF2-40B4-BE49-F238E27FC236}">
                  <a16:creationId xmlns:a16="http://schemas.microsoft.com/office/drawing/2014/main" id="{8244AE6F-5BEE-B3E6-099D-78B76F4C7111}"/>
                </a:ext>
              </a:extLst>
            </p:cNvPr>
            <p:cNvSpPr txBox="1"/>
            <p:nvPr/>
          </p:nvSpPr>
          <p:spPr>
            <a:xfrm rot="457717">
              <a:off x="9407870" y="10948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25" name="TextBox 24">
              <a:extLst>
                <a:ext uri="{FF2B5EF4-FFF2-40B4-BE49-F238E27FC236}">
                  <a16:creationId xmlns:a16="http://schemas.microsoft.com/office/drawing/2014/main" id="{5FEB676C-1AF2-515F-8ED5-D8FCFA819ABF}"/>
                </a:ext>
              </a:extLst>
            </p:cNvPr>
            <p:cNvSpPr txBox="1"/>
            <p:nvPr/>
          </p:nvSpPr>
          <p:spPr>
            <a:xfrm rot="457717">
              <a:off x="9384597" y="153197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26" name="TextBox 25">
              <a:extLst>
                <a:ext uri="{FF2B5EF4-FFF2-40B4-BE49-F238E27FC236}">
                  <a16:creationId xmlns:a16="http://schemas.microsoft.com/office/drawing/2014/main" id="{1055262F-4649-F7B1-B155-9770DF39F1FE}"/>
                </a:ext>
              </a:extLst>
            </p:cNvPr>
            <p:cNvSpPr txBox="1"/>
            <p:nvPr/>
          </p:nvSpPr>
          <p:spPr>
            <a:xfrm rot="457717">
              <a:off x="9365017" y="1758413"/>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27" name="TextBox 26">
              <a:extLst>
                <a:ext uri="{FF2B5EF4-FFF2-40B4-BE49-F238E27FC236}">
                  <a16:creationId xmlns:a16="http://schemas.microsoft.com/office/drawing/2014/main" id="{277EA83C-0A85-9D38-DEAE-F12AB7634E95}"/>
                </a:ext>
              </a:extLst>
            </p:cNvPr>
            <p:cNvSpPr txBox="1"/>
            <p:nvPr/>
          </p:nvSpPr>
          <p:spPr>
            <a:xfrm rot="457717">
              <a:off x="9323231" y="1990152"/>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spTree>
    <p:extLst>
      <p:ext uri="{BB962C8B-B14F-4D97-AF65-F5344CB8AC3E}">
        <p14:creationId xmlns:p14="http://schemas.microsoft.com/office/powerpoint/2010/main" val="157888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F42093A8-0516-4A0A-C61D-9CD038F9CF3F}"/>
              </a:ext>
            </a:extLst>
          </p:cNvPr>
          <p:cNvGrpSpPr/>
          <p:nvPr/>
        </p:nvGrpSpPr>
        <p:grpSpPr>
          <a:xfrm>
            <a:off x="0" y="0"/>
            <a:ext cx="12192000" cy="6858000"/>
            <a:chOff x="0" y="0"/>
            <a:chExt cx="12192000" cy="6858000"/>
          </a:xfrm>
        </p:grpSpPr>
        <p:pic>
          <p:nvPicPr>
            <p:cNvPr id="4" name="Picture 3" descr="Chart, radar chart&#10;&#10;Description automatically generated">
              <a:extLst>
                <a:ext uri="{FF2B5EF4-FFF2-40B4-BE49-F238E27FC236}">
                  <a16:creationId xmlns:a16="http://schemas.microsoft.com/office/drawing/2014/main" id="{01560BF8-6399-ADEC-0DDE-7519AC2408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47413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4952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844084" y="4831307"/>
              <a:ext cx="1512185" cy="276999"/>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grpSp>
          <p:nvGrpSpPr>
            <p:cNvPr id="38" name="Group 37">
              <a:extLst>
                <a:ext uri="{FF2B5EF4-FFF2-40B4-BE49-F238E27FC236}">
                  <a16:creationId xmlns:a16="http://schemas.microsoft.com/office/drawing/2014/main" id="{14A1BE98-31AE-21A3-ED16-13949468754A}"/>
                </a:ext>
              </a:extLst>
            </p:cNvPr>
            <p:cNvGrpSpPr/>
            <p:nvPr/>
          </p:nvGrpSpPr>
          <p:grpSpPr>
            <a:xfrm>
              <a:off x="3025423" y="861438"/>
              <a:ext cx="365805" cy="1514582"/>
              <a:chOff x="3025423" y="1117503"/>
              <a:chExt cx="365805" cy="993243"/>
            </a:xfrm>
          </p:grpSpPr>
          <p:sp>
            <p:nvSpPr>
              <p:cNvPr id="6" name="TextBox 5">
                <a:extLst>
                  <a:ext uri="{FF2B5EF4-FFF2-40B4-BE49-F238E27FC236}">
                    <a16:creationId xmlns:a16="http://schemas.microsoft.com/office/drawing/2014/main" id="{16AF585B-1DB2-D8A4-CE8D-785519FB4916}"/>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nvGrpSpPr>
            <p:cNvPr id="37" name="Group 36">
              <a:extLst>
                <a:ext uri="{FF2B5EF4-FFF2-40B4-BE49-F238E27FC236}">
                  <a16:creationId xmlns:a16="http://schemas.microsoft.com/office/drawing/2014/main" id="{DFC0C7CF-F6F4-9D71-0B3D-64DF7A2697AB}"/>
                </a:ext>
              </a:extLst>
            </p:cNvPr>
            <p:cNvGrpSpPr/>
            <p:nvPr/>
          </p:nvGrpSpPr>
          <p:grpSpPr>
            <a:xfrm>
              <a:off x="9823047" y="5117823"/>
              <a:ext cx="1960949" cy="757507"/>
              <a:chOff x="9608700" y="5281988"/>
              <a:chExt cx="1960949" cy="757507"/>
            </a:xfrm>
          </p:grpSpPr>
          <p:grpSp>
            <p:nvGrpSpPr>
              <p:cNvPr id="33" name="Group 32">
                <a:extLst>
                  <a:ext uri="{FF2B5EF4-FFF2-40B4-BE49-F238E27FC236}">
                    <a16:creationId xmlns:a16="http://schemas.microsoft.com/office/drawing/2014/main" id="{6214B8A9-23A8-2BA3-2499-1919F8CB5FB4}"/>
                  </a:ext>
                </a:extLst>
              </p:cNvPr>
              <p:cNvGrpSpPr/>
              <p:nvPr/>
            </p:nvGrpSpPr>
            <p:grpSpPr>
              <a:xfrm>
                <a:off x="9608700" y="5281988"/>
                <a:ext cx="1960949" cy="757507"/>
                <a:chOff x="9608700" y="5281988"/>
                <a:chExt cx="1960949" cy="757507"/>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152202" y="4738486"/>
                  <a:ext cx="513569" cy="1600573"/>
                </a:xfrm>
                <a:prstGeom prst="rect">
                  <a:avLst/>
                </a:prstGeom>
                <a:solidFill>
                  <a:srgbClr val="A78CC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11" name="Rectangle 10">
                  <a:extLst>
                    <a:ext uri="{FF2B5EF4-FFF2-40B4-BE49-F238E27FC236}">
                      <a16:creationId xmlns:a16="http://schemas.microsoft.com/office/drawing/2014/main" id="{D349E246-0060-7B4A-75D9-C702C38748A7}"/>
                    </a:ext>
                  </a:extLst>
                </p:cNvPr>
                <p:cNvSpPr/>
                <p:nvPr/>
              </p:nvSpPr>
              <p:spPr>
                <a:xfrm rot="16200000">
                  <a:off x="10512579" y="4982424"/>
                  <a:ext cx="513568" cy="1600573"/>
                </a:xfrm>
                <a:prstGeom prst="rect">
                  <a:avLst/>
                </a:prstGeom>
                <a:solidFill>
                  <a:srgbClr val="A6A6A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31" name="Rectangle 30">
                  <a:extLst>
                    <a:ext uri="{FF2B5EF4-FFF2-40B4-BE49-F238E27FC236}">
                      <a16:creationId xmlns:a16="http://schemas.microsoft.com/office/drawing/2014/main" id="{FE48EBA6-BB28-5521-DF51-6AECB1FA43D8}"/>
                    </a:ext>
                  </a:extLst>
                </p:cNvPr>
                <p:cNvSpPr/>
                <p:nvPr/>
              </p:nvSpPr>
              <p:spPr>
                <a:xfrm>
                  <a:off x="9969076" y="5525929"/>
                  <a:ext cx="1234559" cy="264194"/>
                </a:xfrm>
                <a:prstGeom prst="rect">
                  <a:avLst/>
                </a:prstGeom>
                <a:solidFill>
                  <a:srgbClr val="8C7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TextBox 52">
                <a:extLst>
                  <a:ext uri="{FF2B5EF4-FFF2-40B4-BE49-F238E27FC236}">
                    <a16:creationId xmlns:a16="http://schemas.microsoft.com/office/drawing/2014/main" id="{C34EA229-AE73-96C7-5CE2-26E979EE2A9D}"/>
                  </a:ext>
                </a:extLst>
              </p:cNvPr>
              <p:cNvSpPr txBox="1"/>
              <p:nvPr/>
            </p:nvSpPr>
            <p:spPr>
              <a:xfrm>
                <a:off x="9976442" y="5635923"/>
                <a:ext cx="1593207" cy="276999"/>
              </a:xfrm>
              <a:prstGeom prst="rect">
                <a:avLst/>
              </a:prstGeom>
              <a:noFill/>
            </p:spPr>
            <p:txBody>
              <a:bodyPr wrap="square" rtlCol="0" anchor="ctr">
                <a:spAutoFit/>
              </a:bodyPr>
              <a:lstStyle/>
              <a:p>
                <a:pPr algn="r"/>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sp>
            <p:nvSpPr>
              <p:cNvPr id="16" name="TextBox 15">
                <a:extLst>
                  <a:ext uri="{FF2B5EF4-FFF2-40B4-BE49-F238E27FC236}">
                    <a16:creationId xmlns:a16="http://schemas.microsoft.com/office/drawing/2014/main" id="{4268DA70-10A0-C453-938F-B258B9BA57FF}"/>
                  </a:ext>
                </a:extLst>
              </p:cNvPr>
              <p:cNvSpPr txBox="1"/>
              <p:nvPr/>
            </p:nvSpPr>
            <p:spPr>
              <a:xfrm>
                <a:off x="9615558" y="5381240"/>
                <a:ext cx="1586855" cy="276999"/>
              </a:xfrm>
              <a:prstGeom prst="rect">
                <a:avLst/>
              </a:prstGeom>
              <a:noFill/>
            </p:spPr>
            <p:txBody>
              <a:bodyPr wrap="square" rtlCol="0" anchor="ctr">
                <a:spAutoFit/>
              </a:bodyPr>
              <a:lstStyle/>
              <a:p>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2012-2099 </a:t>
                </a:r>
              </a:p>
            </p:txBody>
          </p:sp>
        </p:grpSp>
        <p:grpSp>
          <p:nvGrpSpPr>
            <p:cNvPr id="39" name="Group 38">
              <a:extLst>
                <a:ext uri="{FF2B5EF4-FFF2-40B4-BE49-F238E27FC236}">
                  <a16:creationId xmlns:a16="http://schemas.microsoft.com/office/drawing/2014/main" id="{25CC22C4-3065-5CD2-1729-FCE2BEC1F696}"/>
                </a:ext>
              </a:extLst>
            </p:cNvPr>
            <p:cNvGrpSpPr/>
            <p:nvPr/>
          </p:nvGrpSpPr>
          <p:grpSpPr>
            <a:xfrm rot="271218">
              <a:off x="9205781" y="867328"/>
              <a:ext cx="365805" cy="1514582"/>
              <a:chOff x="3025423" y="1117503"/>
              <a:chExt cx="365805" cy="993243"/>
            </a:xfrm>
          </p:grpSpPr>
          <p:sp>
            <p:nvSpPr>
              <p:cNvPr id="44" name="TextBox 43">
                <a:extLst>
                  <a:ext uri="{FF2B5EF4-FFF2-40B4-BE49-F238E27FC236}">
                    <a16:creationId xmlns:a16="http://schemas.microsoft.com/office/drawing/2014/main" id="{80BA036A-DAD8-3EF0-2BCB-ABE923FE752E}"/>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50" name="TextBox 49">
                <a:extLst>
                  <a:ext uri="{FF2B5EF4-FFF2-40B4-BE49-F238E27FC236}">
                    <a16:creationId xmlns:a16="http://schemas.microsoft.com/office/drawing/2014/main" id="{EDDEB2D3-481F-2116-C75A-50888DDB2114}"/>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51" name="TextBox 50">
                <a:extLst>
                  <a:ext uri="{FF2B5EF4-FFF2-40B4-BE49-F238E27FC236}">
                    <a16:creationId xmlns:a16="http://schemas.microsoft.com/office/drawing/2014/main" id="{F8101885-EC06-D2B1-873B-A59393A1F719}"/>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54" name="TextBox 53">
                <a:extLst>
                  <a:ext uri="{FF2B5EF4-FFF2-40B4-BE49-F238E27FC236}">
                    <a16:creationId xmlns:a16="http://schemas.microsoft.com/office/drawing/2014/main" id="{EB1600A4-5F39-7E7A-2D03-41AACD101515}"/>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spTree>
    <p:extLst>
      <p:ext uri="{BB962C8B-B14F-4D97-AF65-F5344CB8AC3E}">
        <p14:creationId xmlns:p14="http://schemas.microsoft.com/office/powerpoint/2010/main" val="2925115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5DF6-AC03-A8F7-BBC6-A42F0D367A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DFFE79-BB82-61AA-D47E-D5E09ED63557}"/>
              </a:ext>
            </a:extLst>
          </p:cNvPr>
          <p:cNvSpPr>
            <a:spLocks noGrp="1"/>
          </p:cNvSpPr>
          <p:nvPr>
            <p:ph idx="1"/>
          </p:nvPr>
        </p:nvSpPr>
        <p:spPr/>
        <p:txBody>
          <a:bodyPr/>
          <a:lstStyle/>
          <a:p>
            <a:r>
              <a:rPr lang="en-US" sz="2800" dirty="0"/>
              <a:t>Native and Colonial Americans fished them for sustenance, smoked the flesh, and ate the roe as a delicacy.</a:t>
            </a:r>
          </a:p>
          <a:p>
            <a:endParaRPr lang="en-US" dirty="0"/>
          </a:p>
          <a:p>
            <a:r>
              <a:rPr lang="en-US" sz="2800" dirty="0"/>
              <a:t>The American Shad and the Striped Bass are migratory species needing both freshwater and marine habitats to complete their life cycle. This makes them particularly vulnerable to human activities. The Hudson River Shad has declined in stock so much that all its fisheries were closed in 2010. The Striped Bass, while declining in relative abundance, still remains the most important game fish in the Hudson River.</a:t>
            </a:r>
          </a:p>
          <a:p>
            <a:endParaRPr lang="en-US" dirty="0"/>
          </a:p>
        </p:txBody>
      </p:sp>
    </p:spTree>
    <p:extLst>
      <p:ext uri="{BB962C8B-B14F-4D97-AF65-F5344CB8AC3E}">
        <p14:creationId xmlns:p14="http://schemas.microsoft.com/office/powerpoint/2010/main" val="1632810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1827</TotalTime>
  <Words>1170</Words>
  <Application>Microsoft Office PowerPoint</Application>
  <PresentationFormat>Widescreen</PresentationFormat>
  <Paragraphs>215</Paragraphs>
  <Slides>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Arial Black</vt:lpstr>
      <vt:lpstr>Arial Nova Cond Light</vt:lpstr>
      <vt:lpstr>Baguet Script</vt:lpstr>
      <vt:lpstr>Calibri</vt:lpstr>
      <vt:lpstr>Calibri Light</vt:lpstr>
      <vt:lpstr>Source Sans Pro Light</vt:lpstr>
      <vt:lpstr>Office Theme</vt:lpstr>
      <vt:lpstr>Markups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White, Ellie</dc:creator>
  <cp:lastModifiedBy>White, Ellie</cp:lastModifiedBy>
  <cp:revision>1</cp:revision>
  <dcterms:created xsi:type="dcterms:W3CDTF">2023-04-02T18:54:45Z</dcterms:created>
  <dcterms:modified xsi:type="dcterms:W3CDTF">2023-04-20T21:52:49Z</dcterms:modified>
</cp:coreProperties>
</file>

<file path=docProps/thumbnail.jpeg>
</file>